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48.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19"/>
  </p:notesMasterIdLst>
  <p:handoutMasterIdLst>
    <p:handoutMasterId r:id="rId20"/>
  </p:handoutMasterIdLst>
  <p:sldIdLst>
    <p:sldId id="2240" r:id="rId3"/>
    <p:sldId id="2249" r:id="rId4"/>
    <p:sldId id="2250" r:id="rId5"/>
    <p:sldId id="2262" r:id="rId6"/>
    <p:sldId id="2252" r:id="rId7"/>
    <p:sldId id="2260" r:id="rId8"/>
    <p:sldId id="2261" r:id="rId9"/>
    <p:sldId id="256" r:id="rId10"/>
    <p:sldId id="257" r:id="rId11"/>
    <p:sldId id="258" r:id="rId12"/>
    <p:sldId id="259" r:id="rId13"/>
    <p:sldId id="260" r:id="rId14"/>
    <p:sldId id="261" r:id="rId15"/>
    <p:sldId id="262" r:id="rId16"/>
    <p:sldId id="263" r:id="rId17"/>
    <p:sldId id="22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 Miller" initials="WM [2]" lastIdx="3" clrIdx="0"/>
  <p:cmAuthor id="2" name="Ty Wilde" initials="" lastIdx="1" clrIdx="1"/>
  <p:cmAuthor id="3" name="Bronwyn Bevan" initials="" lastIdx="4" clrIdx="2"/>
  <p:cmAuthor id="4" name="Will Miller" initials="WM" lastIdx="8" clrIdx="3">
    <p:extLst>
      <p:ext uri="{19B8F6BF-5375-455C-9EA6-DF929625EA0E}">
        <p15:presenceInfo xmlns:p15="http://schemas.microsoft.com/office/powerpoint/2012/main" userId="S::wmiller@wallacefoundation.org::e39259ae-e6b8-4bcd-894b-61f53d8c80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8D0"/>
    <a:srgbClr val="76D6FF"/>
    <a:srgbClr val="FF5442"/>
    <a:srgbClr val="F7FF8B"/>
    <a:srgbClr val="CDE8E3"/>
    <a:srgbClr val="E8F4F1"/>
    <a:srgbClr val="D5EBE5"/>
    <a:srgbClr val="FEFFEF"/>
    <a:srgbClr val="FAF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57932" autoAdjust="0"/>
  </p:normalViewPr>
  <p:slideViewPr>
    <p:cSldViewPr snapToGrid="0">
      <p:cViewPr varScale="1">
        <p:scale>
          <a:sx n="62" d="100"/>
          <a:sy n="62" d="100"/>
        </p:scale>
        <p:origin x="2196" y="72"/>
      </p:cViewPr>
      <p:guideLst>
        <p:guide orient="horz" pos="2160"/>
        <p:guide pos="3840"/>
      </p:guideLst>
    </p:cSldViewPr>
  </p:slideViewPr>
  <p:outlineViewPr>
    <p:cViewPr>
      <p:scale>
        <a:sx n="33" d="100"/>
        <a:sy n="33" d="100"/>
      </p:scale>
      <p:origin x="0" y="-19500"/>
    </p:cViewPr>
  </p:outlineViewPr>
  <p:notesTextViewPr>
    <p:cViewPr>
      <p:scale>
        <a:sx n="1" d="1"/>
        <a:sy n="1" d="1"/>
      </p:scale>
      <p:origin x="0" y="0"/>
    </p:cViewPr>
  </p:notesTextViewPr>
  <p:sorterViewPr>
    <p:cViewPr>
      <p:scale>
        <a:sx n="180" d="100"/>
        <a:sy n="180" d="100"/>
      </p:scale>
      <p:origin x="0" y="-6696"/>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037CE7-12AD-4C07-A273-CE305642C9B1}" type="doc">
      <dgm:prSet loTypeId="urn:microsoft.com/office/officeart/2005/8/layout/venn1" loCatId="relationship" qsTypeId="urn:microsoft.com/office/officeart/2005/8/quickstyle/simple1" qsCatId="simple" csTypeId="urn:microsoft.com/office/officeart/2005/8/colors/accent1_2" csCatId="accent1" phldr="1"/>
      <dgm:spPr/>
    </dgm:pt>
    <dgm:pt modelId="{9DBAD424-2F42-46D2-A1C9-8C004B178884}">
      <dgm:prSet phldrT="[Text]" custT="1"/>
      <dgm:spPr>
        <a:solidFill>
          <a:schemeClr val="bg2">
            <a:alpha val="50000"/>
          </a:schemeClr>
        </a:solidFill>
      </dgm:spPr>
      <dgm:t>
        <a:bodyPr/>
        <a:lstStyle/>
        <a:p>
          <a:r>
            <a:rPr lang="en-US" sz="2000" dirty="0"/>
            <a:t>Insert Text Here</a:t>
          </a:r>
        </a:p>
      </dgm:t>
    </dgm:pt>
    <dgm:pt modelId="{2EEE15E9-8AB2-4E64-9D7B-4BEAAE9AD926}" type="parTrans" cxnId="{67A9ECEB-782E-42F1-80F6-4DB4D33D6D8D}">
      <dgm:prSet/>
      <dgm:spPr/>
      <dgm:t>
        <a:bodyPr/>
        <a:lstStyle/>
        <a:p>
          <a:endParaRPr lang="en-US"/>
        </a:p>
      </dgm:t>
    </dgm:pt>
    <dgm:pt modelId="{EA6E7E86-E30D-4326-9395-12CA19EE66D8}" type="sibTrans" cxnId="{67A9ECEB-782E-42F1-80F6-4DB4D33D6D8D}">
      <dgm:prSet/>
      <dgm:spPr/>
      <dgm:t>
        <a:bodyPr/>
        <a:lstStyle/>
        <a:p>
          <a:endParaRPr lang="en-US"/>
        </a:p>
      </dgm:t>
    </dgm:pt>
    <dgm:pt modelId="{171F6263-89CE-41D0-9F52-A58F37EF7522}">
      <dgm:prSet phldrT="[Text]" custT="1"/>
      <dgm:spPr>
        <a:solidFill>
          <a:schemeClr val="bg2">
            <a:alpha val="50000"/>
          </a:schemeClr>
        </a:solidFill>
      </dgm:spPr>
      <dgm:t>
        <a:bodyPr/>
        <a:lstStyle/>
        <a:p>
          <a:r>
            <a:rPr lang="en-US" sz="2000" dirty="0"/>
            <a:t>Insert Text Here</a:t>
          </a:r>
        </a:p>
      </dgm:t>
    </dgm:pt>
    <dgm:pt modelId="{8F13C954-F04C-4880-8B24-14243FCD801D}" type="parTrans" cxnId="{16C7B3E4-74F0-4035-9C64-1C7F2875270C}">
      <dgm:prSet/>
      <dgm:spPr/>
      <dgm:t>
        <a:bodyPr/>
        <a:lstStyle/>
        <a:p>
          <a:endParaRPr lang="en-US"/>
        </a:p>
      </dgm:t>
    </dgm:pt>
    <dgm:pt modelId="{EF06F3EB-3350-4316-BD39-FD599F25DC58}" type="sibTrans" cxnId="{16C7B3E4-74F0-4035-9C64-1C7F2875270C}">
      <dgm:prSet/>
      <dgm:spPr/>
      <dgm:t>
        <a:bodyPr/>
        <a:lstStyle/>
        <a:p>
          <a:endParaRPr lang="en-US"/>
        </a:p>
      </dgm:t>
    </dgm:pt>
    <dgm:pt modelId="{C33FAFAE-34A1-41F8-84AF-D010823913D6}" type="pres">
      <dgm:prSet presAssocID="{65037CE7-12AD-4C07-A273-CE305642C9B1}" presName="compositeShape" presStyleCnt="0">
        <dgm:presLayoutVars>
          <dgm:chMax val="7"/>
          <dgm:dir/>
          <dgm:resizeHandles val="exact"/>
        </dgm:presLayoutVars>
      </dgm:prSet>
      <dgm:spPr/>
    </dgm:pt>
    <dgm:pt modelId="{8DABA6AD-B118-4669-A04C-D761885DE94A}" type="pres">
      <dgm:prSet presAssocID="{9DBAD424-2F42-46D2-A1C9-8C004B178884}" presName="circ1" presStyleLbl="vennNode1" presStyleIdx="0" presStyleCnt="2"/>
      <dgm:spPr/>
    </dgm:pt>
    <dgm:pt modelId="{304943E4-676B-4B57-9B25-CE4C5CF7CB08}" type="pres">
      <dgm:prSet presAssocID="{9DBAD424-2F42-46D2-A1C9-8C004B178884}" presName="circ1Tx" presStyleLbl="revTx" presStyleIdx="0" presStyleCnt="0">
        <dgm:presLayoutVars>
          <dgm:chMax val="0"/>
          <dgm:chPref val="0"/>
          <dgm:bulletEnabled val="1"/>
        </dgm:presLayoutVars>
      </dgm:prSet>
      <dgm:spPr/>
    </dgm:pt>
    <dgm:pt modelId="{5AA632EC-C58A-46BE-950C-937F5153785A}" type="pres">
      <dgm:prSet presAssocID="{171F6263-89CE-41D0-9F52-A58F37EF7522}" presName="circ2" presStyleLbl="vennNode1" presStyleIdx="1" presStyleCnt="2"/>
      <dgm:spPr/>
    </dgm:pt>
    <dgm:pt modelId="{991496BF-CD82-4F19-8F70-77F2FF4C6CF3}" type="pres">
      <dgm:prSet presAssocID="{171F6263-89CE-41D0-9F52-A58F37EF7522}" presName="circ2Tx" presStyleLbl="revTx" presStyleIdx="0" presStyleCnt="0">
        <dgm:presLayoutVars>
          <dgm:chMax val="0"/>
          <dgm:chPref val="0"/>
          <dgm:bulletEnabled val="1"/>
        </dgm:presLayoutVars>
      </dgm:prSet>
      <dgm:spPr/>
    </dgm:pt>
  </dgm:ptLst>
  <dgm:cxnLst>
    <dgm:cxn modelId="{D0D50927-322B-46BF-9A9B-CC64E513A39E}" type="presOf" srcId="{9DBAD424-2F42-46D2-A1C9-8C004B178884}" destId="{8DABA6AD-B118-4669-A04C-D761885DE94A}" srcOrd="0" destOrd="0" presId="urn:microsoft.com/office/officeart/2005/8/layout/venn1"/>
    <dgm:cxn modelId="{223A0C39-667F-4C8B-9CEB-CA4F915DDD68}" type="presOf" srcId="{9DBAD424-2F42-46D2-A1C9-8C004B178884}" destId="{304943E4-676B-4B57-9B25-CE4C5CF7CB08}" srcOrd="1" destOrd="0" presId="urn:microsoft.com/office/officeart/2005/8/layout/venn1"/>
    <dgm:cxn modelId="{8B5B1C5B-4C45-4172-BBBF-022D4D29F706}" type="presOf" srcId="{171F6263-89CE-41D0-9F52-A58F37EF7522}" destId="{991496BF-CD82-4F19-8F70-77F2FF4C6CF3}" srcOrd="1" destOrd="0" presId="urn:microsoft.com/office/officeart/2005/8/layout/venn1"/>
    <dgm:cxn modelId="{DA848E54-7CC6-4609-81E7-2A3F5A0E03EB}" type="presOf" srcId="{171F6263-89CE-41D0-9F52-A58F37EF7522}" destId="{5AA632EC-C58A-46BE-950C-937F5153785A}" srcOrd="0" destOrd="0" presId="urn:microsoft.com/office/officeart/2005/8/layout/venn1"/>
    <dgm:cxn modelId="{2AB985C9-9298-479F-9DE0-805EB70F1E86}" type="presOf" srcId="{65037CE7-12AD-4C07-A273-CE305642C9B1}" destId="{C33FAFAE-34A1-41F8-84AF-D010823913D6}" srcOrd="0" destOrd="0" presId="urn:microsoft.com/office/officeart/2005/8/layout/venn1"/>
    <dgm:cxn modelId="{16C7B3E4-74F0-4035-9C64-1C7F2875270C}" srcId="{65037CE7-12AD-4C07-A273-CE305642C9B1}" destId="{171F6263-89CE-41D0-9F52-A58F37EF7522}" srcOrd="1" destOrd="0" parTransId="{8F13C954-F04C-4880-8B24-14243FCD801D}" sibTransId="{EF06F3EB-3350-4316-BD39-FD599F25DC58}"/>
    <dgm:cxn modelId="{67A9ECEB-782E-42F1-80F6-4DB4D33D6D8D}" srcId="{65037CE7-12AD-4C07-A273-CE305642C9B1}" destId="{9DBAD424-2F42-46D2-A1C9-8C004B178884}" srcOrd="0" destOrd="0" parTransId="{2EEE15E9-8AB2-4E64-9D7B-4BEAAE9AD926}" sibTransId="{EA6E7E86-E30D-4326-9395-12CA19EE66D8}"/>
    <dgm:cxn modelId="{D78F7C76-97C1-42B9-AAF2-05D20C8FF869}" type="presParOf" srcId="{C33FAFAE-34A1-41F8-84AF-D010823913D6}" destId="{8DABA6AD-B118-4669-A04C-D761885DE94A}" srcOrd="0" destOrd="0" presId="urn:microsoft.com/office/officeart/2005/8/layout/venn1"/>
    <dgm:cxn modelId="{04AD8F79-097B-4321-A387-09173ED5EE47}" type="presParOf" srcId="{C33FAFAE-34A1-41F8-84AF-D010823913D6}" destId="{304943E4-676B-4B57-9B25-CE4C5CF7CB08}" srcOrd="1" destOrd="0" presId="urn:microsoft.com/office/officeart/2005/8/layout/venn1"/>
    <dgm:cxn modelId="{8FC7A548-55D2-432B-84CD-2193B1142FB7}" type="presParOf" srcId="{C33FAFAE-34A1-41F8-84AF-D010823913D6}" destId="{5AA632EC-C58A-46BE-950C-937F5153785A}" srcOrd="2" destOrd="0" presId="urn:microsoft.com/office/officeart/2005/8/layout/venn1"/>
    <dgm:cxn modelId="{81EA0FD5-ED76-4D64-B585-858DFF9475F1}" type="presParOf" srcId="{C33FAFAE-34A1-41F8-84AF-D010823913D6}" destId="{991496BF-CD82-4F19-8F70-77F2FF4C6CF3}"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BA6AD-B118-4669-A04C-D761885DE94A}">
      <dsp:nvSpPr>
        <dsp:cNvPr id="0" name=""/>
        <dsp:cNvSpPr/>
      </dsp:nvSpPr>
      <dsp:spPr>
        <a:xfrm>
          <a:off x="179216" y="317095"/>
          <a:ext cx="4420683" cy="4420683"/>
        </a:xfrm>
        <a:prstGeom prst="ellipse">
          <a:avLst/>
        </a:prstGeom>
        <a:solidFill>
          <a:schemeClr val="bg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Insert Text Here</a:t>
          </a:r>
        </a:p>
      </dsp:txBody>
      <dsp:txXfrm>
        <a:off x="796519" y="838388"/>
        <a:ext cx="2548862" cy="3378096"/>
      </dsp:txXfrm>
    </dsp:sp>
    <dsp:sp modelId="{5AA632EC-C58A-46BE-950C-937F5153785A}">
      <dsp:nvSpPr>
        <dsp:cNvPr id="0" name=""/>
        <dsp:cNvSpPr/>
      </dsp:nvSpPr>
      <dsp:spPr>
        <a:xfrm>
          <a:off x="3365294" y="317095"/>
          <a:ext cx="4420683" cy="4420683"/>
        </a:xfrm>
        <a:prstGeom prst="ellipse">
          <a:avLst/>
        </a:prstGeom>
        <a:solidFill>
          <a:schemeClr val="bg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Insert Text Here</a:t>
          </a:r>
        </a:p>
      </dsp:txBody>
      <dsp:txXfrm>
        <a:off x="4619813" y="838388"/>
        <a:ext cx="2548862" cy="33780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2E82CE-D372-449E-98A9-E322DD5DE919}" type="datetimeFigureOut">
              <a:rPr lang="en-US" smtClean="0"/>
              <a:t>7/21/2022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C3FD66-6F4C-4759-852C-6B25253FB2FA}" type="slidenum">
              <a:rPr lang="en-US" smtClean="0"/>
              <a:t>‹#›</a:t>
            </a:fld>
            <a:endParaRPr lang="en-US"/>
          </a:p>
        </p:txBody>
      </p:sp>
    </p:spTree>
    <p:extLst>
      <p:ext uri="{BB962C8B-B14F-4D97-AF65-F5344CB8AC3E}">
        <p14:creationId xmlns:p14="http://schemas.microsoft.com/office/powerpoint/2010/main" val="3911922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AB3A44-D589-4A5B-A988-151D34AA1B0E}"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1C9A3-B12E-4AA8-B420-4EE7D0DE606E}" type="slidenum">
              <a:rPr lang="en-US" smtClean="0"/>
              <a:t>‹#›</a:t>
            </a:fld>
            <a:endParaRPr lang="en-US"/>
          </a:p>
        </p:txBody>
      </p:sp>
    </p:spTree>
    <p:extLst>
      <p:ext uri="{BB962C8B-B14F-4D97-AF65-F5344CB8AC3E}">
        <p14:creationId xmlns:p14="http://schemas.microsoft.com/office/powerpoint/2010/main" val="3651170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I’m Gigi Antoni, director of learning and enrichment at The Wallace Foundation. </a:t>
            </a:r>
          </a:p>
          <a:p>
            <a:endParaRPr lang="en-US" dirty="0"/>
          </a:p>
          <a:p>
            <a:r>
              <a:rPr lang="en-US" dirty="0"/>
              <a:t>Thank you for joining today’s webinar: Using Federal Funds for Summer Learning and Afterschool: A New Guide for Providers, School Districts, and Intermediaries. </a:t>
            </a:r>
          </a:p>
          <a:p>
            <a:endParaRPr lang="en-US" dirty="0"/>
          </a:p>
        </p:txBody>
      </p:sp>
      <p:sp>
        <p:nvSpPr>
          <p:cNvPr id="4" name="Slide Number Placeholder 3"/>
          <p:cNvSpPr>
            <a:spLocks noGrp="1"/>
          </p:cNvSpPr>
          <p:nvPr>
            <p:ph type="sldNum" sz="quarter" idx="5"/>
          </p:nvPr>
        </p:nvSpPr>
        <p:spPr/>
        <p:txBody>
          <a:bodyPr/>
          <a:lstStyle/>
          <a:p>
            <a:fld id="{5081C9A3-B12E-4AA8-B420-4EE7D0DE606E}" type="slidenum">
              <a:rPr lang="en-US" smtClean="0"/>
              <a:t>1</a:t>
            </a:fld>
            <a:endParaRPr lang="en-US"/>
          </a:p>
        </p:txBody>
      </p:sp>
    </p:spTree>
    <p:extLst>
      <p:ext uri="{BB962C8B-B14F-4D97-AF65-F5344CB8AC3E}">
        <p14:creationId xmlns:p14="http://schemas.microsoft.com/office/powerpoint/2010/main" val="2149010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3d684c42b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3d684c42b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36372dfb09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36372dfb0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4857df4e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f4857df4e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f4857df4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f4857df4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Part I. </a:t>
            </a:r>
            <a:endParaRPr dirty="0"/>
          </a:p>
          <a:p>
            <a:pPr marL="457200" lvl="0" indent="-311150" algn="l" rtl="0">
              <a:spcBef>
                <a:spcPts val="0"/>
              </a:spcBef>
              <a:spcAft>
                <a:spcPts val="0"/>
              </a:spcAft>
              <a:buClr>
                <a:srgbClr val="666666"/>
              </a:buClr>
              <a:buSzPts val="1300"/>
              <a:buFont typeface="Calibri"/>
              <a:buChar char="●"/>
            </a:pPr>
            <a:r>
              <a:rPr lang="en" sz="1300" dirty="0">
                <a:solidFill>
                  <a:srgbClr val="666666"/>
                </a:solidFill>
                <a:latin typeface="Calibri"/>
                <a:ea typeface="Calibri"/>
                <a:cs typeface="Calibri"/>
                <a:sym typeface="Calibri"/>
              </a:rPr>
              <a:t>Connects the elements of OST programs (and their discrete actions) to federal funding.  </a:t>
            </a:r>
            <a:endParaRPr sz="1300" dirty="0">
              <a:solidFill>
                <a:srgbClr val="666666"/>
              </a:solidFill>
              <a:latin typeface="Calibri"/>
              <a:ea typeface="Calibri"/>
              <a:cs typeface="Calibri"/>
              <a:sym typeface="Calibri"/>
            </a:endParaRPr>
          </a:p>
          <a:p>
            <a:pPr marL="457200" lvl="0" indent="-311150" algn="l" rtl="0">
              <a:spcBef>
                <a:spcPts val="0"/>
              </a:spcBef>
              <a:spcAft>
                <a:spcPts val="0"/>
              </a:spcAft>
              <a:buClr>
                <a:srgbClr val="666666"/>
              </a:buClr>
              <a:buSzPts val="1300"/>
              <a:buFont typeface="Calibri"/>
              <a:buChar char="●"/>
            </a:pPr>
            <a:r>
              <a:rPr lang="en" sz="1300" dirty="0">
                <a:solidFill>
                  <a:srgbClr val="666666"/>
                </a:solidFill>
                <a:latin typeface="Calibri"/>
                <a:ea typeface="Calibri"/>
                <a:cs typeface="Calibri"/>
                <a:sym typeface="Calibri"/>
              </a:rPr>
              <a:t>Demonstrates opportunities for blending and braiding.  </a:t>
            </a:r>
            <a:endParaRPr sz="1300" dirty="0">
              <a:solidFill>
                <a:srgbClr val="666666"/>
              </a:solidFill>
              <a:latin typeface="Calibri"/>
              <a:ea typeface="Calibri"/>
              <a:cs typeface="Calibri"/>
              <a:sym typeface="Calibri"/>
            </a:endParaRPr>
          </a:p>
          <a:p>
            <a:pPr marL="457200" lvl="0" indent="-317500" algn="l" rtl="0">
              <a:spcBef>
                <a:spcPts val="0"/>
              </a:spcBef>
              <a:spcAft>
                <a:spcPts val="0"/>
              </a:spcAft>
              <a:buClr>
                <a:srgbClr val="666666"/>
              </a:buClr>
              <a:buSzPts val="1400"/>
              <a:buFont typeface="Calibri"/>
              <a:buChar char="●"/>
            </a:pPr>
            <a:r>
              <a:rPr lang="en" sz="1300" dirty="0">
                <a:solidFill>
                  <a:srgbClr val="666666"/>
                </a:solidFill>
                <a:latin typeface="Calibri"/>
                <a:ea typeface="Calibri"/>
                <a:cs typeface="Calibri"/>
                <a:sym typeface="Calibri"/>
              </a:rPr>
              <a:t>Identifies opportunities for using existing federal funds differently.</a:t>
            </a:r>
            <a:r>
              <a:rPr lang="en" sz="1400" dirty="0">
                <a:solidFill>
                  <a:srgbClr val="666666"/>
                </a:solidFill>
                <a:latin typeface="Calibri"/>
                <a:ea typeface="Calibri"/>
                <a:cs typeface="Calibri"/>
                <a:sym typeface="Calibri"/>
              </a:rPr>
              <a:t> </a:t>
            </a:r>
            <a:endParaRPr sz="1400" dirty="0">
              <a:solidFill>
                <a:srgbClr val="666666"/>
              </a:solidFill>
              <a:latin typeface="Calibri"/>
              <a:ea typeface="Calibri"/>
              <a:cs typeface="Calibri"/>
              <a:sym typeface="Calibri"/>
            </a:endParaRPr>
          </a:p>
          <a:p>
            <a:pPr marL="0" lvl="0" indent="0" algn="l" rtl="0">
              <a:spcBef>
                <a:spcPts val="0"/>
              </a:spcBef>
              <a:spcAft>
                <a:spcPts val="0"/>
              </a:spcAft>
              <a:buNone/>
            </a:pPr>
            <a:endParaRPr sz="1400" dirty="0">
              <a:solidFill>
                <a:srgbClr val="666666"/>
              </a:solidFill>
              <a:latin typeface="Calibri"/>
              <a:ea typeface="Calibri"/>
              <a:cs typeface="Calibri"/>
              <a:sym typeface="Calibri"/>
            </a:endParaRPr>
          </a:p>
          <a:p>
            <a:pPr marL="0" lvl="0" indent="0" algn="l" rtl="0">
              <a:spcBef>
                <a:spcPts val="0"/>
              </a:spcBef>
              <a:spcAft>
                <a:spcPts val="0"/>
              </a:spcAft>
              <a:buNone/>
            </a:pPr>
            <a:r>
              <a:rPr lang="en" sz="1400" dirty="0">
                <a:solidFill>
                  <a:srgbClr val="666666"/>
                </a:solidFill>
                <a:latin typeface="Calibri"/>
                <a:ea typeface="Calibri"/>
                <a:cs typeface="Calibri"/>
                <a:sym typeface="Calibri"/>
              </a:rPr>
              <a:t>Part II. </a:t>
            </a:r>
            <a:endParaRPr sz="1400" dirty="0">
              <a:solidFill>
                <a:srgbClr val="666666"/>
              </a:solidFill>
              <a:latin typeface="Calibri"/>
              <a:ea typeface="Calibri"/>
              <a:cs typeface="Calibri"/>
              <a:sym typeface="Calibri"/>
            </a:endParaRPr>
          </a:p>
          <a:p>
            <a:pPr marL="457200" lvl="0" indent="-311150" algn="l" rtl="0">
              <a:spcBef>
                <a:spcPts val="0"/>
              </a:spcBef>
              <a:spcAft>
                <a:spcPts val="0"/>
              </a:spcAft>
              <a:buClr>
                <a:srgbClr val="666666"/>
              </a:buClr>
              <a:buSzPts val="1300"/>
              <a:buFont typeface="Calibri"/>
              <a:buChar char="●"/>
            </a:pPr>
            <a:r>
              <a:rPr lang="en" sz="1300" dirty="0">
                <a:solidFill>
                  <a:srgbClr val="666666"/>
                </a:solidFill>
                <a:latin typeface="Calibri"/>
                <a:ea typeface="Calibri"/>
                <a:cs typeface="Calibri"/>
                <a:sym typeface="Calibri"/>
              </a:rPr>
              <a:t>Provides additional information on each federal funding stream. </a:t>
            </a:r>
            <a:endParaRPr sz="1300" dirty="0">
              <a:solidFill>
                <a:srgbClr val="666666"/>
              </a:solidFill>
              <a:latin typeface="Calibri"/>
              <a:ea typeface="Calibri"/>
              <a:cs typeface="Calibri"/>
              <a:sym typeface="Calibri"/>
            </a:endParaRPr>
          </a:p>
          <a:p>
            <a:pPr marL="457200" lvl="0" indent="-311150" algn="l" rtl="0">
              <a:spcBef>
                <a:spcPts val="0"/>
              </a:spcBef>
              <a:spcAft>
                <a:spcPts val="0"/>
              </a:spcAft>
              <a:buClr>
                <a:srgbClr val="666666"/>
              </a:buClr>
              <a:buSzPts val="1300"/>
              <a:buFont typeface="Calibri"/>
              <a:buChar char="●"/>
            </a:pPr>
            <a:r>
              <a:rPr lang="en" sz="1300" dirty="0">
                <a:solidFill>
                  <a:srgbClr val="666666"/>
                </a:solidFill>
                <a:latin typeface="Calibri"/>
                <a:ea typeface="Calibri"/>
                <a:cs typeface="Calibri"/>
                <a:sym typeface="Calibri"/>
              </a:rPr>
              <a:t>Highlights relevant allowable uses for supporting OST programs.</a:t>
            </a:r>
            <a:endParaRPr sz="1300" dirty="0">
              <a:solidFill>
                <a:srgbClr val="666666"/>
              </a:solidFill>
              <a:latin typeface="Calibri"/>
              <a:ea typeface="Calibri"/>
              <a:cs typeface="Calibri"/>
              <a:sym typeface="Calibri"/>
            </a:endParaRPr>
          </a:p>
          <a:p>
            <a:pPr marL="457200" lvl="0" indent="-311150" algn="l" rtl="0">
              <a:spcBef>
                <a:spcPts val="0"/>
              </a:spcBef>
              <a:spcAft>
                <a:spcPts val="0"/>
              </a:spcAft>
              <a:buClr>
                <a:srgbClr val="666666"/>
              </a:buClr>
              <a:buSzPts val="1300"/>
              <a:buFont typeface="Calibri"/>
              <a:buChar char="●"/>
            </a:pPr>
            <a:r>
              <a:rPr lang="en" sz="1300" dirty="0">
                <a:solidFill>
                  <a:srgbClr val="666666"/>
                </a:solidFill>
                <a:latin typeface="Calibri"/>
                <a:ea typeface="Calibri"/>
                <a:cs typeface="Calibri"/>
                <a:sym typeface="Calibri"/>
              </a:rPr>
              <a:t>Links directly to resources from federal government.</a:t>
            </a:r>
            <a:endParaRPr sz="1300" dirty="0">
              <a:solidFill>
                <a:srgbClr val="666666"/>
              </a:solidFill>
              <a:latin typeface="Calibri"/>
              <a:ea typeface="Calibri"/>
              <a:cs typeface="Calibri"/>
              <a:sym typeface="Calibri"/>
            </a:endParaRPr>
          </a:p>
          <a:p>
            <a:pPr marL="0" lvl="0" indent="0" algn="l" rtl="0">
              <a:spcBef>
                <a:spcPts val="0"/>
              </a:spcBef>
              <a:spcAft>
                <a:spcPts val="0"/>
              </a:spcAft>
              <a:buNone/>
            </a:pPr>
            <a:endParaRPr sz="1300" dirty="0">
              <a:solidFill>
                <a:srgbClr val="666666"/>
              </a:solidFill>
              <a:latin typeface="Calibri"/>
              <a:ea typeface="Calibri"/>
              <a:cs typeface="Calibri"/>
              <a:sym typeface="Calibri"/>
            </a:endParaRPr>
          </a:p>
          <a:p>
            <a:pPr marL="0" lvl="0" indent="0" algn="l" rtl="0">
              <a:spcBef>
                <a:spcPts val="0"/>
              </a:spcBef>
              <a:spcAft>
                <a:spcPts val="0"/>
              </a:spcAft>
              <a:buNone/>
            </a:pPr>
            <a:r>
              <a:rPr lang="en" sz="1300" dirty="0">
                <a:solidFill>
                  <a:srgbClr val="666666"/>
                </a:solidFill>
                <a:latin typeface="Calibri"/>
                <a:ea typeface="Calibri"/>
                <a:cs typeface="Calibri"/>
                <a:sym typeface="Calibri"/>
              </a:rPr>
              <a:t>Part III. </a:t>
            </a:r>
            <a:endParaRPr sz="1300" dirty="0">
              <a:solidFill>
                <a:srgbClr val="666666"/>
              </a:solidFill>
              <a:latin typeface="Calibri"/>
              <a:ea typeface="Calibri"/>
              <a:cs typeface="Calibri"/>
              <a:sym typeface="Calibri"/>
            </a:endParaRPr>
          </a:p>
          <a:p>
            <a:pPr marL="457200" lvl="0" indent="-317500" algn="l" rtl="0">
              <a:spcBef>
                <a:spcPts val="0"/>
              </a:spcBef>
              <a:spcAft>
                <a:spcPts val="0"/>
              </a:spcAft>
              <a:buClr>
                <a:srgbClr val="666666"/>
              </a:buClr>
              <a:buSzPts val="1400"/>
              <a:buFont typeface="Calibri"/>
              <a:buChar char="●"/>
            </a:pPr>
            <a:r>
              <a:rPr lang="en" sz="1300" dirty="0">
                <a:solidFill>
                  <a:srgbClr val="666666"/>
                </a:solidFill>
                <a:latin typeface="Calibri"/>
                <a:ea typeface="Calibri"/>
                <a:cs typeface="Calibri"/>
                <a:sym typeface="Calibri"/>
              </a:rPr>
              <a:t>Lifts up implementation resources from field leaders, evidence on impact of OST programs</a:t>
            </a:r>
            <a:r>
              <a:rPr lang="en" sz="1400" dirty="0">
                <a:solidFill>
                  <a:srgbClr val="666666"/>
                </a:solidFill>
                <a:latin typeface="Calibri"/>
                <a:ea typeface="Calibri"/>
                <a:cs typeface="Calibri"/>
                <a:sym typeface="Calibri"/>
              </a:rPr>
              <a:t> </a:t>
            </a:r>
            <a:endParaRPr sz="1300" dirty="0">
              <a:solidFill>
                <a:srgbClr val="666666"/>
              </a:solidFill>
              <a:latin typeface="Calibri"/>
              <a:ea typeface="Calibri"/>
              <a:cs typeface="Calibri"/>
              <a:sym typeface="Calibri"/>
            </a:endParaRPr>
          </a:p>
          <a:p>
            <a:pPr marL="0" lvl="0" indent="0" algn="l" rtl="0">
              <a:spcBef>
                <a:spcPts val="0"/>
              </a:spcBef>
              <a:spcAft>
                <a:spcPts val="0"/>
              </a:spcAft>
              <a:buNone/>
            </a:pPr>
            <a:endParaRPr sz="1300" dirty="0">
              <a:solidFill>
                <a:srgbClr val="666666"/>
              </a:solidFill>
              <a:latin typeface="Calibri"/>
              <a:ea typeface="Calibri"/>
              <a:cs typeface="Calibri"/>
              <a:sym typeface="Calibri"/>
            </a:endParaRPr>
          </a:p>
          <a:p>
            <a:pPr marL="0" lvl="0" indent="0" algn="l" rtl="0">
              <a:spcBef>
                <a:spcPts val="0"/>
              </a:spcBef>
              <a:spcAft>
                <a:spcPts val="0"/>
              </a:spcAft>
              <a:buNone/>
            </a:pPr>
            <a:endParaRPr sz="1400" dirty="0">
              <a:solidFill>
                <a:srgbClr val="666666"/>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36372dfb0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36372dfb0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points: </a:t>
            </a:r>
            <a:endParaRPr/>
          </a:p>
          <a:p>
            <a:pPr marL="457200" lvl="0" indent="-298450" algn="l" rtl="0">
              <a:spcBef>
                <a:spcPts val="0"/>
              </a:spcBef>
              <a:spcAft>
                <a:spcPts val="0"/>
              </a:spcAft>
              <a:buSzPts val="1100"/>
              <a:buChar char="●"/>
            </a:pPr>
            <a:r>
              <a:rPr lang="en"/>
              <a:t>Collective critical nature of the elements  </a:t>
            </a:r>
            <a:endParaRPr/>
          </a:p>
          <a:p>
            <a:pPr marL="457200" lvl="0" indent="-298450" algn="l" rtl="0">
              <a:spcBef>
                <a:spcPts val="0"/>
              </a:spcBef>
              <a:spcAft>
                <a:spcPts val="0"/>
              </a:spcAft>
              <a:buSzPts val="1100"/>
              <a:buChar char="●"/>
            </a:pPr>
            <a:r>
              <a:rPr lang="en"/>
              <a:t>Intentionality with visualizing all of the elements in an interconnected way because they TRULY are all related to quality OST programs </a:t>
            </a:r>
            <a:endParaRPr/>
          </a:p>
          <a:p>
            <a:pPr marL="457200" lvl="0" indent="-298450" algn="l" rtl="0">
              <a:spcBef>
                <a:spcPts val="0"/>
              </a:spcBef>
              <a:spcAft>
                <a:spcPts val="0"/>
              </a:spcAft>
              <a:buSzPts val="1100"/>
              <a:buChar char="●"/>
            </a:pPr>
            <a:r>
              <a:rPr lang="en"/>
              <a:t>But recognition of importance of divisibility for strategic attending to specific elements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4857df4e9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4857df4e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Emphasize all of the other elements as critical and the interconnectedness of them all. Only lifting up Safe/Supportive as an example to demonstrate the guide.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These funds are not new so we hope that it may spark thinking 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What are all of the options to support activities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How can funds be used differently than how they’ve been used before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closing, awful impact of the pandemic has elevated attention to afterschool and summer. It’s also provided an influx of federal funds. We have a moment of opportunity now to help kids regain lost ground – but, also, to build for the future.</a:t>
            </a:r>
          </a:p>
          <a:p>
            <a:endParaRPr lang="en-US" dirty="0"/>
          </a:p>
          <a:p>
            <a:r>
              <a:rPr lang="en-US" dirty="0"/>
              <a:t>We hope this webinar and the guide will provide you a few ideas on how to do that.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reminder,  recording of this webinar and the slides will be posted on wallacefoundation.org on Friday. You can download the guide at wallacefoundation.org, along with other evidence and lessons on putting on high-quality afterschool and summer programs. </a:t>
            </a:r>
          </a:p>
          <a:p>
            <a:endParaRPr lang="en-US" dirty="0"/>
          </a:p>
          <a:p>
            <a:r>
              <a:rPr lang="en-US" dirty="0"/>
              <a:t>Thank you, and have a good afternoon.</a:t>
            </a:r>
          </a:p>
          <a:p>
            <a:endParaRPr lang="en-US" dirty="0"/>
          </a:p>
          <a:p>
            <a:endParaRPr lang="en-US" dirty="0"/>
          </a:p>
        </p:txBody>
      </p:sp>
      <p:sp>
        <p:nvSpPr>
          <p:cNvPr id="4" name="Slide Number Placeholder 3"/>
          <p:cNvSpPr>
            <a:spLocks noGrp="1"/>
          </p:cNvSpPr>
          <p:nvPr>
            <p:ph type="sldNum" sz="quarter" idx="5"/>
          </p:nvPr>
        </p:nvSpPr>
        <p:spPr/>
        <p:txBody>
          <a:bodyPr/>
          <a:lstStyle/>
          <a:p>
            <a:fld id="{5081C9A3-B12E-4AA8-B420-4EE7D0DE606E}" type="slidenum">
              <a:rPr lang="en-US" smtClean="0"/>
              <a:t>16</a:t>
            </a:fld>
            <a:endParaRPr lang="en-US"/>
          </a:p>
        </p:txBody>
      </p:sp>
    </p:spTree>
    <p:extLst>
      <p:ext uri="{BB962C8B-B14F-4D97-AF65-F5344CB8AC3E}">
        <p14:creationId xmlns:p14="http://schemas.microsoft.com/office/powerpoint/2010/main" val="330764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a few housekeeping items:</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If you have technical issues, please email events@thehatchergroup.com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indent="-171450">
              <a:buFontTx/>
              <a:buChar char="-"/>
            </a:pPr>
            <a:r>
              <a:rPr lang="en-US" dirty="0"/>
              <a:t>Please post your questions using the Q&amp;A function. The chat function is disabled for this webinar.</a:t>
            </a:r>
          </a:p>
          <a:p>
            <a:pPr marL="171450" indent="-171450">
              <a:buFontTx/>
              <a:buChar char="-"/>
            </a:pPr>
            <a:endParaRPr lang="en-US" dirty="0"/>
          </a:p>
          <a:p>
            <a:pPr marL="171450" indent="-171450">
              <a:buFontTx/>
              <a:buChar char="-"/>
            </a:pPr>
            <a:r>
              <a:rPr lang="en-US" dirty="0"/>
              <a:t>The session is being recorded, and the recording and slides will be available by Friday on wallacefoundation.org</a:t>
            </a:r>
          </a:p>
          <a:p>
            <a:pPr marL="171450" indent="-171450">
              <a:buFontTx/>
              <a:buChar char="-"/>
            </a:pPr>
            <a:endParaRPr lang="en-US" dirty="0"/>
          </a:p>
          <a:p>
            <a:pPr marL="171450" indent="-171450">
              <a:buFontTx/>
              <a:buChar char="-"/>
            </a:pPr>
            <a:r>
              <a:rPr lang="en-US" dirty="0"/>
              <a:t>You can download the guide at wallacefoundation.org</a:t>
            </a:r>
          </a:p>
          <a:p>
            <a:pPr marL="171450" indent="-171450">
              <a:buFontTx/>
              <a:buChar char="-"/>
            </a:pPr>
            <a:endParaRPr lang="en-US" dirty="0"/>
          </a:p>
          <a:p>
            <a:pPr marL="171450" indent="-171450">
              <a:buFontTx/>
              <a:buChar char="-"/>
            </a:pPr>
            <a:r>
              <a:rPr lang="en-US" dirty="0"/>
              <a:t>And, if you are on Twitter, please join the conversation online by using </a:t>
            </a:r>
            <a:r>
              <a:rPr lang="en-US" dirty="0" err="1"/>
              <a:t>hashtagOST</a:t>
            </a:r>
            <a:r>
              <a:rPr lang="en-US" dirty="0"/>
              <a:t>, </a:t>
            </a:r>
            <a:r>
              <a:rPr lang="en-US" dirty="0" err="1"/>
              <a:t>hashtagSummerlearning</a:t>
            </a:r>
            <a:r>
              <a:rPr lang="en-US" dirty="0"/>
              <a:t> or </a:t>
            </a:r>
            <a:r>
              <a:rPr lang="en-US" dirty="0" err="1"/>
              <a:t>hashtagAfterschool</a:t>
            </a:r>
            <a:r>
              <a:rPr lang="en-US" dirty="0"/>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81C9A3-B12E-4AA8-B420-4EE7D0DE606E}" type="slidenum">
              <a:rPr lang="en-US" smtClean="0"/>
              <a:t>2</a:t>
            </a:fld>
            <a:endParaRPr lang="en-US"/>
          </a:p>
        </p:txBody>
      </p:sp>
    </p:spTree>
    <p:extLst>
      <p:ext uri="{BB962C8B-B14F-4D97-AF65-F5344CB8AC3E}">
        <p14:creationId xmlns:p14="http://schemas.microsoft.com/office/powerpoint/2010/main" val="167806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in the next hour is to leave you with useful ideas for how to fund improved access to high-quality afterschool and summer programs.</a:t>
            </a:r>
          </a:p>
          <a:p>
            <a:endParaRPr lang="en-US" dirty="0"/>
          </a:p>
          <a:p>
            <a:r>
              <a:rPr lang="en-US" dirty="0"/>
              <a:t>I’ll start with a brief overview.</a:t>
            </a:r>
          </a:p>
          <a:p>
            <a:endParaRPr lang="en-US" dirty="0"/>
          </a:p>
          <a:p>
            <a:r>
              <a:rPr lang="en-US" b="1" dirty="0"/>
              <a:t>Shital Shah</a:t>
            </a:r>
            <a:r>
              <a:rPr lang="en-US" dirty="0"/>
              <a:t>, senior advisor for strategic partnerships at the US Department of Education, will share the federal perspective.</a:t>
            </a:r>
          </a:p>
          <a:p>
            <a:endParaRPr lang="en-US" dirty="0"/>
          </a:p>
          <a:p>
            <a:r>
              <a:rPr lang="en-US" dirty="0"/>
              <a:t>Then, we have a terrific panel with:</a:t>
            </a:r>
          </a:p>
          <a:p>
            <a:endParaRPr lang="en-US" dirty="0"/>
          </a:p>
          <a:p>
            <a:pPr lvl="0"/>
            <a:r>
              <a:rPr lang="en-US" sz="1200" b="1" dirty="0"/>
              <a:t>Dr. Michael Hinojosa</a:t>
            </a:r>
            <a:r>
              <a:rPr lang="en-US" sz="1200" dirty="0"/>
              <a:t>, Former Superintendent, Dallas Independent School District.</a:t>
            </a:r>
          </a:p>
          <a:p>
            <a:pPr lvl="0"/>
            <a:endParaRPr lang="en-US" sz="1200" dirty="0"/>
          </a:p>
          <a:p>
            <a:pPr lvl="0"/>
            <a:r>
              <a:rPr lang="en-US" sz="1200" b="1" dirty="0"/>
              <a:t>Barbara Couto Sipe, </a:t>
            </a:r>
            <a:r>
              <a:rPr lang="en-US" sz="1200" dirty="0"/>
              <a:t>President and CEO, </a:t>
            </a:r>
            <a:r>
              <a:rPr lang="en-US" sz="1200" dirty="0" err="1"/>
              <a:t>NextUp</a:t>
            </a:r>
            <a:r>
              <a:rPr lang="en-US" sz="1200" dirty="0"/>
              <a:t> RVA, in Richmond, Virginia</a:t>
            </a:r>
          </a:p>
          <a:p>
            <a:pPr lvl="0"/>
            <a:endParaRPr lang="en-US" sz="1200" dirty="0"/>
          </a:p>
          <a:p>
            <a:pPr lvl="0"/>
            <a:r>
              <a:rPr lang="en-US" sz="1200" b="0" dirty="0"/>
              <a:t>And </a:t>
            </a:r>
            <a:r>
              <a:rPr lang="en-US" sz="1200" b="1" dirty="0"/>
              <a:t>Nathan Beck, </a:t>
            </a:r>
            <a:r>
              <a:rPr lang="en-US" sz="1200" dirty="0"/>
              <a:t>coordinator for Madison Out-of-School-Time, in Madison, Wisconsin.</a:t>
            </a:r>
          </a:p>
          <a:p>
            <a:pPr lvl="0"/>
            <a:endParaRPr lang="en-US" sz="1200" dirty="0"/>
          </a:p>
          <a:p>
            <a:r>
              <a:rPr lang="en-US" dirty="0"/>
              <a:t>We’ll take questions and then we’ll  hear from </a:t>
            </a:r>
            <a:r>
              <a:rPr lang="en-US" b="1" dirty="0"/>
              <a:t>Sean Worley</a:t>
            </a:r>
            <a:r>
              <a:rPr lang="en-US" dirty="0"/>
              <a:t>, policy adviser for EducationCounsel, who will introduce the new guide. </a:t>
            </a:r>
          </a:p>
          <a:p>
            <a:endParaRPr lang="en-US" dirty="0"/>
          </a:p>
          <a:p>
            <a:r>
              <a:rPr lang="en-US" dirty="0"/>
              <a:t>And we’ll close with more questions from you.  </a:t>
            </a:r>
          </a:p>
          <a:p>
            <a:endParaRPr lang="en-US" dirty="0"/>
          </a:p>
          <a:p>
            <a:endParaRPr lang="en-US" dirty="0"/>
          </a:p>
        </p:txBody>
      </p:sp>
      <p:sp>
        <p:nvSpPr>
          <p:cNvPr id="4" name="Slide Number Placeholder 3"/>
          <p:cNvSpPr>
            <a:spLocks noGrp="1"/>
          </p:cNvSpPr>
          <p:nvPr>
            <p:ph type="sldNum" sz="quarter" idx="5"/>
          </p:nvPr>
        </p:nvSpPr>
        <p:spPr/>
        <p:txBody>
          <a:bodyPr/>
          <a:lstStyle/>
          <a:p>
            <a:fld id="{5081C9A3-B12E-4AA8-B420-4EE7D0DE606E}" type="slidenum">
              <a:rPr lang="en-US" smtClean="0"/>
              <a:t>3</a:t>
            </a:fld>
            <a:endParaRPr lang="en-US"/>
          </a:p>
        </p:txBody>
      </p:sp>
    </p:spTree>
    <p:extLst>
      <p:ext uri="{BB962C8B-B14F-4D97-AF65-F5344CB8AC3E}">
        <p14:creationId xmlns:p14="http://schemas.microsoft.com/office/powerpoint/2010/main" val="905240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chemeClr val="accent6">
                    <a:lumMod val="10000"/>
                  </a:schemeClr>
                </a:solidFill>
              </a:rPr>
              <a:t>We’re here today because out-of-school time opportunities (or OST) can confer a </a:t>
            </a:r>
            <a:r>
              <a:rPr lang="en-US" i="1" u="sng" dirty="0">
                <a:solidFill>
                  <a:schemeClr val="accent6">
                    <a:lumMod val="10000"/>
                  </a:schemeClr>
                </a:solidFill>
              </a:rPr>
              <a:t>range of benefits for young people</a:t>
            </a:r>
            <a:r>
              <a:rPr lang="en-US" i="1" u="none" dirty="0">
                <a:solidFill>
                  <a:schemeClr val="accent6">
                    <a:lumMod val="10000"/>
                  </a:schemeClr>
                </a:solidFill>
              </a:rPr>
              <a:t>. </a:t>
            </a:r>
            <a:r>
              <a:rPr lang="en-US" i="0" u="none" dirty="0">
                <a:solidFill>
                  <a:schemeClr val="accent6">
                    <a:lumMod val="10000"/>
                  </a:schemeClr>
                </a:solidFill>
              </a:rPr>
              <a:t>Those include:</a:t>
            </a:r>
            <a:endParaRPr lang="en-US" i="0" dirty="0">
              <a:solidFill>
                <a:schemeClr val="accent6">
                  <a:lumMod val="10000"/>
                </a:schemeClr>
              </a:solidFill>
            </a:endParaRPr>
          </a:p>
          <a:p>
            <a:pPr algn="l"/>
            <a:endParaRPr lang="en-US" i="0" dirty="0">
              <a:solidFill>
                <a:schemeClr val="accent6">
                  <a:lumMod val="10000"/>
                </a:schemeClr>
              </a:solidFill>
            </a:endParaRPr>
          </a:p>
          <a:p>
            <a:pPr marL="171450" indent="-171450" algn="l">
              <a:buFontTx/>
              <a:buChar char="-"/>
            </a:pPr>
            <a:r>
              <a:rPr lang="en-US" i="0" dirty="0">
                <a:solidFill>
                  <a:schemeClr val="accent6">
                    <a:lumMod val="10000"/>
                  </a:schemeClr>
                </a:solidFill>
              </a:rPr>
              <a:t>Academic improvements in reading and math</a:t>
            </a:r>
          </a:p>
          <a:p>
            <a:pPr marL="171450" indent="-171450" algn="l">
              <a:buFontTx/>
              <a:buChar char="-"/>
            </a:pPr>
            <a:r>
              <a:rPr lang="en-US" i="0" dirty="0">
                <a:solidFill>
                  <a:schemeClr val="accent6">
                    <a:lumMod val="10000"/>
                  </a:schemeClr>
                </a:solidFill>
              </a:rPr>
              <a:t>Life skills, like persistence and teamwork</a:t>
            </a:r>
          </a:p>
          <a:p>
            <a:pPr marL="171450" indent="-171450" algn="l">
              <a:buFontTx/>
              <a:buChar char="-"/>
            </a:pPr>
            <a:r>
              <a:rPr lang="en-US" i="0" dirty="0">
                <a:solidFill>
                  <a:schemeClr val="accent6">
                    <a:lumMod val="10000"/>
                  </a:schemeClr>
                </a:solidFill>
              </a:rPr>
              <a:t>For older students, improved career readiness</a:t>
            </a:r>
          </a:p>
          <a:p>
            <a:pPr marL="171450" indent="-171450" algn="l">
              <a:buFontTx/>
              <a:buChar char="-"/>
            </a:pPr>
            <a:r>
              <a:rPr lang="en-US" i="0" dirty="0">
                <a:solidFill>
                  <a:schemeClr val="accent6">
                    <a:lumMod val="10000"/>
                  </a:schemeClr>
                </a:solidFill>
              </a:rPr>
              <a:t>Health benefits from exercise</a:t>
            </a:r>
          </a:p>
          <a:p>
            <a:pPr marL="171450" indent="-171450" algn="l">
              <a:buFontTx/>
              <a:buChar char="-"/>
            </a:pPr>
            <a:r>
              <a:rPr lang="en-US" i="0" dirty="0">
                <a:solidFill>
                  <a:schemeClr val="accent6">
                    <a:lumMod val="10000"/>
                  </a:schemeClr>
                </a:solidFill>
              </a:rPr>
              <a:t>And even basic safety</a:t>
            </a:r>
          </a:p>
          <a:p>
            <a:pPr marL="0" indent="0" algn="l">
              <a:buFontTx/>
              <a:buNone/>
            </a:pPr>
            <a:endParaRPr lang="en-US" i="0" dirty="0">
              <a:solidFill>
                <a:schemeClr val="accent6">
                  <a:lumMod val="10000"/>
                </a:schemeClr>
              </a:solidFill>
            </a:endParaRPr>
          </a:p>
          <a:p>
            <a:pPr marL="0" indent="0" algn="l">
              <a:buFontTx/>
              <a:buNone/>
            </a:pPr>
            <a:r>
              <a:rPr lang="en-US" i="0" dirty="0">
                <a:solidFill>
                  <a:schemeClr val="accent6">
                    <a:lumMod val="10000"/>
                  </a:schemeClr>
                </a:solidFill>
              </a:rPr>
              <a:t>A growing body of research has found dozens of effective approaches, with benefits matching program design. For example, a reading program can help in English Language skills – rock climbing can build strength and confidence; and, you can do both to achieve both benefits. In other words, you have choices.</a:t>
            </a:r>
          </a:p>
          <a:p>
            <a:pPr marL="0" indent="0" algn="l">
              <a:buFontTx/>
              <a:buNone/>
            </a:pPr>
            <a:endParaRPr lang="en-US" i="0" dirty="0">
              <a:solidFill>
                <a:schemeClr val="accent6">
                  <a:lumMod val="10000"/>
                </a:schemeClr>
              </a:solidFill>
            </a:endParaRPr>
          </a:p>
          <a:p>
            <a:pPr marL="0" indent="0" algn="l">
              <a:buFontTx/>
              <a:buNone/>
            </a:pPr>
            <a:r>
              <a:rPr lang="en-US" i="0" dirty="0">
                <a:solidFill>
                  <a:schemeClr val="accent6">
                    <a:lumMod val="10000"/>
                  </a:schemeClr>
                </a:solidFill>
              </a:rPr>
              <a:t>[BUILD]</a:t>
            </a:r>
          </a:p>
          <a:p>
            <a:pPr marL="0" indent="0" algn="l">
              <a:buFontTx/>
              <a:buNone/>
            </a:pPr>
            <a:endParaRPr lang="en-US" i="0" dirty="0">
              <a:solidFill>
                <a:schemeClr val="accent6">
                  <a:lumMod val="10000"/>
                </a:schemeClr>
              </a:solidFill>
            </a:endParaRPr>
          </a:p>
          <a:p>
            <a:pPr marL="0" indent="0" algn="l">
              <a:buFontTx/>
              <a:buNone/>
            </a:pPr>
            <a:r>
              <a:rPr lang="en-US" i="0" dirty="0">
                <a:solidFill>
                  <a:schemeClr val="accent6">
                    <a:lumMod val="10000"/>
                  </a:schemeClr>
                </a:solidFill>
              </a:rPr>
              <a:t>A 2019 review by Research for Action found </a:t>
            </a:r>
            <a:r>
              <a:rPr lang="en-US" b="1" i="0" dirty="0">
                <a:solidFill>
                  <a:schemeClr val="accent6">
                    <a:lumMod val="10000"/>
                  </a:schemeClr>
                </a:solidFill>
              </a:rPr>
              <a:t>more than 60 afterschool programs  </a:t>
            </a:r>
            <a:r>
              <a:rPr lang="en-US" b="0" i="0" dirty="0">
                <a:solidFill>
                  <a:schemeClr val="accent6">
                    <a:lumMod val="10000"/>
                  </a:schemeClr>
                </a:solidFill>
              </a:rPr>
              <a:t>that </a:t>
            </a:r>
            <a:r>
              <a:rPr lang="en-US" i="0" dirty="0">
                <a:solidFill>
                  <a:schemeClr val="accent6">
                    <a:lumMod val="10000"/>
                  </a:schemeClr>
                </a:solidFill>
              </a:rPr>
              <a:t>met requirements for the top three evidence tiers of the Every Student Succeeds Act or ESSA. Researchers noted that “effective afterschool programs can be found at each grade level and within almost every program type.”</a:t>
            </a:r>
          </a:p>
          <a:p>
            <a:pPr marL="0" indent="0" algn="l">
              <a:buFontTx/>
              <a:buNone/>
            </a:pPr>
            <a:endParaRPr lang="en-US" i="0" dirty="0">
              <a:solidFill>
                <a:schemeClr val="accent6">
                  <a:lumMod val="10000"/>
                </a:schemeClr>
              </a:solidFill>
            </a:endParaRPr>
          </a:p>
          <a:p>
            <a:pPr marL="0" indent="0" algn="l">
              <a:buFontTx/>
              <a:buNone/>
            </a:pPr>
            <a:r>
              <a:rPr lang="en-US" i="0" dirty="0">
                <a:solidFill>
                  <a:schemeClr val="accent6">
                    <a:lumMod val="10000"/>
                  </a:schemeClr>
                </a:solidFill>
              </a:rPr>
              <a:t>[BUILD]</a:t>
            </a:r>
          </a:p>
          <a:p>
            <a:pPr marL="0" indent="0" algn="l">
              <a:buFontTx/>
              <a:buNone/>
            </a:pPr>
            <a:endParaRPr lang="en-US" i="0" dirty="0">
              <a:solidFill>
                <a:schemeClr val="accent6">
                  <a:lumMod val="10000"/>
                </a:schemeClr>
              </a:solidFill>
            </a:endParaRPr>
          </a:p>
          <a:p>
            <a:pPr marL="0" indent="0" algn="l">
              <a:buFontTx/>
              <a:buNone/>
            </a:pPr>
            <a:r>
              <a:rPr lang="en-US" i="0" dirty="0">
                <a:solidFill>
                  <a:schemeClr val="accent6">
                    <a:lumMod val="10000"/>
                  </a:schemeClr>
                </a:solidFill>
              </a:rPr>
              <a:t>A similar 2019 review of summer learning programs by RAND found </a:t>
            </a:r>
            <a:r>
              <a:rPr lang="en-US" b="1" i="0" dirty="0">
                <a:solidFill>
                  <a:schemeClr val="accent6">
                    <a:lumMod val="10000"/>
                  </a:schemeClr>
                </a:solidFill>
              </a:rPr>
              <a:t>more than 43 programs met ESSA’s top three evidence tiers. </a:t>
            </a:r>
            <a:r>
              <a:rPr lang="en-US" b="0" i="0" dirty="0">
                <a:solidFill>
                  <a:schemeClr val="accent6">
                    <a:lumMod val="10000"/>
                  </a:schemeClr>
                </a:solidFill>
              </a:rPr>
              <a:t>The authors found </a:t>
            </a:r>
            <a:r>
              <a:rPr lang="en-US" i="0" dirty="0">
                <a:solidFill>
                  <a:schemeClr val="accent6">
                    <a:lumMod val="10000"/>
                  </a:schemeClr>
                </a:solidFill>
              </a:rPr>
              <a:t>that summer programs “can be an effective mechanism to address the needs of children and youth.”</a:t>
            </a:r>
          </a:p>
          <a:p>
            <a:pPr marL="0" indent="0" algn="l">
              <a:buFontTx/>
              <a:buNone/>
            </a:pPr>
            <a:endParaRPr lang="en-US" i="0" dirty="0">
              <a:solidFill>
                <a:schemeClr val="accent6">
                  <a:lumMod val="10000"/>
                </a:schemeClr>
              </a:solidFill>
            </a:endParaRPr>
          </a:p>
          <a:p>
            <a:pPr marL="0" indent="0" algn="l">
              <a:buFontTx/>
              <a:buNone/>
            </a:pPr>
            <a:r>
              <a:rPr lang="en-US" b="1" i="0" dirty="0">
                <a:solidFill>
                  <a:schemeClr val="accent6">
                    <a:lumMod val="10000"/>
                  </a:schemeClr>
                </a:solidFill>
              </a:rPr>
              <a:t>So it’s clear OST matters – but we face two key challenges.</a:t>
            </a:r>
          </a:p>
          <a:p>
            <a:endParaRPr lang="en-US" dirty="0"/>
          </a:p>
        </p:txBody>
      </p:sp>
      <p:sp>
        <p:nvSpPr>
          <p:cNvPr id="4" name="Slide Number Placeholder 3"/>
          <p:cNvSpPr>
            <a:spLocks noGrp="1"/>
          </p:cNvSpPr>
          <p:nvPr>
            <p:ph type="sldNum" sz="quarter" idx="5"/>
          </p:nvPr>
        </p:nvSpPr>
        <p:spPr/>
        <p:txBody>
          <a:bodyPr/>
          <a:lstStyle/>
          <a:p>
            <a:fld id="{5081C9A3-B12E-4AA8-B420-4EE7D0DE606E}" type="slidenum">
              <a:rPr lang="en-US" smtClean="0"/>
              <a:t>4</a:t>
            </a:fld>
            <a:endParaRPr lang="en-US"/>
          </a:p>
        </p:txBody>
      </p:sp>
    </p:spTree>
    <p:extLst>
      <p:ext uri="{BB962C8B-B14F-4D97-AF65-F5344CB8AC3E}">
        <p14:creationId xmlns:p14="http://schemas.microsoft.com/office/powerpoint/2010/main" val="109732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chemeClr val="accent6">
                    <a:lumMod val="10000"/>
                  </a:schemeClr>
                </a:solidFill>
              </a:rPr>
              <a:t>The first is that benefits depend on quality.</a:t>
            </a:r>
          </a:p>
          <a:p>
            <a:pPr algn="l"/>
            <a:endParaRPr lang="en-US" dirty="0">
              <a:solidFill>
                <a:schemeClr val="accent6">
                  <a:lumMod val="10000"/>
                </a:schemeClr>
              </a:solidFill>
            </a:endParaRPr>
          </a:p>
          <a:p>
            <a:pPr algn="l"/>
            <a:r>
              <a:rPr lang="en-US" dirty="0">
                <a:solidFill>
                  <a:schemeClr val="accent6">
                    <a:lumMod val="10000"/>
                  </a:schemeClr>
                </a:solidFill>
              </a:rPr>
              <a:t>As one expert, Jennifer Sloan McCombs put it, OST programs are </a:t>
            </a:r>
            <a:r>
              <a:rPr lang="en-US" b="1" dirty="0">
                <a:solidFill>
                  <a:schemeClr val="accent6">
                    <a:lumMod val="10000"/>
                  </a:schemeClr>
                </a:solidFill>
              </a:rPr>
              <a:t>beneficial, not magic </a:t>
            </a:r>
            <a:r>
              <a:rPr lang="en-US" dirty="0">
                <a:solidFill>
                  <a:schemeClr val="accent6">
                    <a:lumMod val="10000"/>
                  </a:schemeClr>
                </a:solidFill>
              </a:rPr>
              <a:t>– their effectiveness “is driven by the content of the program and the experiences.” </a:t>
            </a:r>
          </a:p>
          <a:p>
            <a:pPr algn="l"/>
            <a:endParaRPr lang="en-US" dirty="0">
              <a:solidFill>
                <a:schemeClr val="accent6">
                  <a:lumMod val="10000"/>
                </a:schemeClr>
              </a:solidFill>
            </a:endParaRPr>
          </a:p>
          <a:p>
            <a:pPr algn="l"/>
            <a:r>
              <a:rPr lang="en-US" dirty="0">
                <a:solidFill>
                  <a:schemeClr val="accent6">
                    <a:lumMod val="10000"/>
                  </a:schemeClr>
                </a:solidFill>
              </a:rPr>
              <a:t>That means we need to ensure programs are high quality.</a:t>
            </a:r>
          </a:p>
        </p:txBody>
      </p:sp>
      <p:sp>
        <p:nvSpPr>
          <p:cNvPr id="4" name="Slide Number Placeholder 3"/>
          <p:cNvSpPr>
            <a:spLocks noGrp="1"/>
          </p:cNvSpPr>
          <p:nvPr>
            <p:ph type="sldNum" sz="quarter" idx="5"/>
          </p:nvPr>
        </p:nvSpPr>
        <p:spPr/>
        <p:txBody>
          <a:bodyPr/>
          <a:lstStyle/>
          <a:p>
            <a:fld id="{5081C9A3-B12E-4AA8-B420-4EE7D0DE606E}" type="slidenum">
              <a:rPr lang="en-US" smtClean="0"/>
              <a:t>5</a:t>
            </a:fld>
            <a:endParaRPr lang="en-US"/>
          </a:p>
        </p:txBody>
      </p:sp>
    </p:spTree>
    <p:extLst>
      <p:ext uri="{BB962C8B-B14F-4D97-AF65-F5344CB8AC3E}">
        <p14:creationId xmlns:p14="http://schemas.microsoft.com/office/powerpoint/2010/main" val="4217351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challenge is </a:t>
            </a:r>
            <a:r>
              <a:rPr lang="en-US" b="1" dirty="0"/>
              <a:t>inequitable access</a:t>
            </a:r>
            <a:r>
              <a:rPr lang="en-US" dirty="0"/>
              <a:t>. </a:t>
            </a:r>
          </a:p>
          <a:p>
            <a:endParaRPr lang="en-US" dirty="0"/>
          </a:p>
          <a:p>
            <a:r>
              <a:rPr lang="en-US" dirty="0"/>
              <a:t>A 2020 survey by the Afterschool Alliance found that for every child in a program, an estimated 3 </a:t>
            </a:r>
            <a:r>
              <a:rPr lang="en-US" i="1" dirty="0"/>
              <a:t>would </a:t>
            </a:r>
            <a:r>
              <a:rPr lang="en-US" i="0" dirty="0"/>
              <a:t>attend one if there was a program nearby that they could afford; that’s an  estimated 25 million children.</a:t>
            </a:r>
          </a:p>
          <a:p>
            <a:endParaRPr lang="en-US" i="0" dirty="0"/>
          </a:p>
          <a:p>
            <a:r>
              <a:rPr lang="en-US" i="0" dirty="0"/>
              <a:t>Unmet demand is </a:t>
            </a:r>
            <a:r>
              <a:rPr lang="en-US" b="1" i="0" dirty="0"/>
              <a:t>especially large </a:t>
            </a:r>
            <a:r>
              <a:rPr lang="en-US" i="0" dirty="0"/>
              <a:t>for those from low-income families, or families of color.</a:t>
            </a:r>
          </a:p>
          <a:p>
            <a:endParaRPr lang="en-US" i="0" dirty="0"/>
          </a:p>
          <a:p>
            <a:r>
              <a:rPr lang="en-US" i="0" dirty="0"/>
              <a:t>Demand is growing and remained strong in the pandemic when many were feeling isolated and under strain.</a:t>
            </a:r>
          </a:p>
          <a:p>
            <a:endParaRPr lang="en-US" i="0" dirty="0"/>
          </a:p>
          <a:p>
            <a:r>
              <a:rPr lang="en-US" b="1" dirty="0"/>
              <a:t>So if quality and access matter – what can we do, and how can we pay for it? </a:t>
            </a:r>
            <a:endParaRPr lang="en-US" dirty="0"/>
          </a:p>
        </p:txBody>
      </p:sp>
      <p:sp>
        <p:nvSpPr>
          <p:cNvPr id="4" name="Slide Number Placeholder 3"/>
          <p:cNvSpPr>
            <a:spLocks noGrp="1"/>
          </p:cNvSpPr>
          <p:nvPr>
            <p:ph type="sldNum" sz="quarter" idx="5"/>
          </p:nvPr>
        </p:nvSpPr>
        <p:spPr/>
        <p:txBody>
          <a:bodyPr/>
          <a:lstStyle/>
          <a:p>
            <a:fld id="{5081C9A3-B12E-4AA8-B420-4EE7D0DE606E}" type="slidenum">
              <a:rPr lang="en-US" smtClean="0"/>
              <a:t>6</a:t>
            </a:fld>
            <a:endParaRPr lang="en-US"/>
          </a:p>
        </p:txBody>
      </p:sp>
    </p:spTree>
    <p:extLst>
      <p:ext uri="{BB962C8B-B14F-4D97-AF65-F5344CB8AC3E}">
        <p14:creationId xmlns:p14="http://schemas.microsoft.com/office/powerpoint/2010/main" val="1114566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chemeClr val="accent6">
                    <a:lumMod val="10000"/>
                  </a:schemeClr>
                </a:solidFill>
              </a:rPr>
              <a:t>There are no silver bullets. But the guide suggests relying on three kinds of actions. </a:t>
            </a:r>
          </a:p>
          <a:p>
            <a:pPr algn="l"/>
            <a:endParaRPr lang="en-US" dirty="0">
              <a:solidFill>
                <a:schemeClr val="accent6">
                  <a:lumMod val="10000"/>
                </a:schemeClr>
              </a:solidFill>
            </a:endParaRPr>
          </a:p>
          <a:p>
            <a:pPr algn="l"/>
            <a:r>
              <a:rPr lang="en-US" dirty="0">
                <a:solidFill>
                  <a:schemeClr val="accent6">
                    <a:lumMod val="10000"/>
                  </a:schemeClr>
                </a:solidFill>
              </a:rPr>
              <a:t>The first, is </a:t>
            </a:r>
            <a:r>
              <a:rPr lang="en-US" b="1" dirty="0">
                <a:solidFill>
                  <a:schemeClr val="accent6">
                    <a:lumMod val="10000"/>
                  </a:schemeClr>
                </a:solidFill>
              </a:rPr>
              <a:t>preparing for program delivery </a:t>
            </a:r>
            <a:r>
              <a:rPr lang="en-US" dirty="0">
                <a:solidFill>
                  <a:schemeClr val="accent6">
                    <a:lumMod val="10000"/>
                  </a:schemeClr>
                </a:solidFill>
              </a:rPr>
              <a:t>by investing in physical infrastructure, qualified staff, and in careful planning.</a:t>
            </a:r>
          </a:p>
          <a:p>
            <a:pPr algn="l"/>
            <a:endParaRPr lang="en-US" dirty="0">
              <a:solidFill>
                <a:schemeClr val="accent6">
                  <a:lumMod val="10000"/>
                </a:schemeClr>
              </a:solidFill>
            </a:endParaRPr>
          </a:p>
          <a:p>
            <a:pPr algn="l"/>
            <a:r>
              <a:rPr lang="en-US" dirty="0">
                <a:solidFill>
                  <a:schemeClr val="accent6">
                    <a:lumMod val="10000"/>
                  </a:schemeClr>
                </a:solidFill>
              </a:rPr>
              <a:t>The second is </a:t>
            </a:r>
            <a:r>
              <a:rPr lang="en-US" b="1" dirty="0">
                <a:solidFill>
                  <a:schemeClr val="accent6">
                    <a:lumMod val="10000"/>
                  </a:schemeClr>
                </a:solidFill>
              </a:rPr>
              <a:t>building an ecosystem of support </a:t>
            </a:r>
            <a:r>
              <a:rPr lang="en-US" dirty="0">
                <a:solidFill>
                  <a:schemeClr val="accent6">
                    <a:lumMod val="10000"/>
                  </a:schemeClr>
                </a:solidFill>
              </a:rPr>
              <a:t>– partnerships between schools and community organizations. </a:t>
            </a:r>
            <a:r>
              <a:rPr lang="en-US" i="0" dirty="0">
                <a:solidFill>
                  <a:schemeClr val="accent6">
                    <a:lumMod val="10000"/>
                  </a:schemeClr>
                </a:solidFill>
              </a:rPr>
              <a:t>And since none of us gets things right the first time, continuous improvement is key to quality.</a:t>
            </a:r>
          </a:p>
          <a:p>
            <a:pPr algn="l"/>
            <a:endParaRPr lang="en-US" i="0" dirty="0">
              <a:solidFill>
                <a:schemeClr val="accent6">
                  <a:lumMod val="10000"/>
                </a:schemeClr>
              </a:solidFill>
            </a:endParaRPr>
          </a:p>
          <a:p>
            <a:pPr algn="l"/>
            <a:r>
              <a:rPr lang="en-US" i="0" dirty="0">
                <a:solidFill>
                  <a:schemeClr val="accent6">
                    <a:lumMod val="10000"/>
                  </a:schemeClr>
                </a:solidFill>
              </a:rPr>
              <a:t>Both of these are the foundation for what’s </a:t>
            </a:r>
            <a:r>
              <a:rPr lang="en-US" b="1" i="0" dirty="0">
                <a:solidFill>
                  <a:schemeClr val="accent6">
                    <a:lumMod val="10000"/>
                  </a:schemeClr>
                </a:solidFill>
              </a:rPr>
              <a:t>most</a:t>
            </a:r>
            <a:r>
              <a:rPr lang="en-US" i="0" dirty="0">
                <a:solidFill>
                  <a:schemeClr val="accent6">
                    <a:lumMod val="10000"/>
                  </a:schemeClr>
                </a:solidFill>
              </a:rPr>
              <a:t> important: Creating </a:t>
            </a:r>
            <a:r>
              <a:rPr lang="en-US" b="1" i="0" dirty="0">
                <a:solidFill>
                  <a:schemeClr val="accent6">
                    <a:lumMod val="10000"/>
                  </a:schemeClr>
                </a:solidFill>
              </a:rPr>
              <a:t>equitable conditions for learning, </a:t>
            </a:r>
            <a:r>
              <a:rPr lang="en-US" b="0" i="0" dirty="0">
                <a:solidFill>
                  <a:schemeClr val="accent6">
                    <a:lumMod val="10000"/>
                  </a:schemeClr>
                </a:solidFill>
              </a:rPr>
              <a:t>with </a:t>
            </a:r>
            <a:r>
              <a:rPr lang="en-US" i="0" dirty="0">
                <a:solidFill>
                  <a:schemeClr val="accent6">
                    <a:lumMod val="10000"/>
                  </a:schemeClr>
                </a:solidFill>
              </a:rPr>
              <a:t>rigorous, engaging opportunities, and safe, supportive environments that give kids what they need, when they need it, and the way they need it.</a:t>
            </a:r>
          </a:p>
          <a:p>
            <a:pPr algn="l"/>
            <a:endParaRPr lang="en-US" i="0" dirty="0">
              <a:solidFill>
                <a:schemeClr val="accent6">
                  <a:lumMod val="10000"/>
                </a:schemeClr>
              </a:solidFill>
            </a:endParaRPr>
          </a:p>
          <a:p>
            <a:pPr algn="l"/>
            <a:r>
              <a:rPr lang="en-US" i="0" dirty="0">
                <a:solidFill>
                  <a:schemeClr val="accent6">
                    <a:lumMod val="10000"/>
                  </a:schemeClr>
                </a:solidFill>
              </a:rPr>
              <a:t>[BUILD]</a:t>
            </a:r>
          </a:p>
          <a:p>
            <a:pPr algn="l"/>
            <a:endParaRPr lang="en-US" i="0" dirty="0">
              <a:solidFill>
                <a:schemeClr val="accent6">
                  <a:lumMod val="10000"/>
                </a:schemeClr>
              </a:solidFill>
            </a:endParaRPr>
          </a:p>
          <a:p>
            <a:pPr algn="l"/>
            <a:r>
              <a:rPr lang="en-US" i="0" dirty="0">
                <a:solidFill>
                  <a:schemeClr val="accent6">
                    <a:lumMod val="10000"/>
                  </a:schemeClr>
                </a:solidFill>
              </a:rPr>
              <a:t>As this graphic shows - these elements reinforce each other.</a:t>
            </a:r>
          </a:p>
          <a:p>
            <a:pPr algn="l"/>
            <a:endParaRPr lang="en-US" i="0" dirty="0">
              <a:solidFill>
                <a:schemeClr val="accent6">
                  <a:lumMod val="10000"/>
                </a:schemeClr>
              </a:solidFill>
            </a:endParaRPr>
          </a:p>
          <a:p>
            <a:pPr algn="l"/>
            <a:r>
              <a:rPr lang="en-US" i="0" dirty="0">
                <a:solidFill>
                  <a:schemeClr val="accent6">
                    <a:lumMod val="10000"/>
                  </a:schemeClr>
                </a:solidFill>
              </a:rPr>
              <a:t>And the guide shows which federal funds can support each. </a:t>
            </a:r>
          </a:p>
          <a:p>
            <a:pPr algn="l"/>
            <a:endParaRPr lang="en-US" i="0" dirty="0">
              <a:solidFill>
                <a:schemeClr val="accent6">
                  <a:lumMod val="10000"/>
                </a:schemeClr>
              </a:solidFill>
            </a:endParaRPr>
          </a:p>
          <a:p>
            <a:pPr marL="0" marR="0">
              <a:spcBef>
                <a:spcPts val="0"/>
              </a:spcBef>
              <a:spcAft>
                <a:spcPts val="0"/>
              </a:spcAft>
            </a:pPr>
            <a:r>
              <a:rPr lang="en-US" dirty="0"/>
              <a:t>Because federal funds are important, I’m delighted to introduce </a:t>
            </a:r>
            <a:r>
              <a:rPr lang="en-US" b="1" dirty="0"/>
              <a:t>Shital Shah, </a:t>
            </a:r>
            <a:r>
              <a:rPr lang="en-US" sz="1800" b="1" dirty="0">
                <a:solidFill>
                  <a:srgbClr val="030A13"/>
                </a:solidFill>
                <a:effectLst/>
                <a:latin typeface="Helvetica" panose="020B0604020202020204" pitchFamily="34" charset="0"/>
                <a:ea typeface="Calibri" panose="020F0502020204030204" pitchFamily="34" charset="0"/>
              </a:rPr>
              <a:t>Senior Advisor on Strategic Partnerships for the US Department of Education. </a:t>
            </a:r>
            <a:r>
              <a:rPr lang="en-US" sz="1800" b="0" dirty="0">
                <a:solidFill>
                  <a:srgbClr val="030A13"/>
                </a:solidFill>
                <a:effectLst/>
                <a:latin typeface="Helvetica" panose="020B0604020202020204" pitchFamily="34" charset="0"/>
                <a:ea typeface="Calibri" panose="020F0502020204030204" pitchFamily="34" charset="0"/>
              </a:rPr>
              <a:t>Shital was previously director of Philanthropic Engagement at the American Federation of Teachers and served on the 2020 Biden-Harris transition team. Before that, she spent a decade with the national Coalition for Community Schools where she provided strategic support on policy, advocacy and implementation. Over to you, Shital.</a:t>
            </a:r>
            <a:endParaRPr lang="en-US" sz="1800" dirty="0">
              <a:effectLst/>
              <a:latin typeface="Calibri" panose="020F0502020204030204" pitchFamily="34" charset="0"/>
              <a:ea typeface="Calibri" panose="020F0502020204030204" pitchFamily="34" charset="0"/>
            </a:endParaRPr>
          </a:p>
          <a:p>
            <a:endParaRPr lang="en-US" dirty="0"/>
          </a:p>
          <a:p>
            <a:r>
              <a:rPr lang="en-US" dirty="0"/>
              <a:t>Thank you, Shital. </a:t>
            </a:r>
          </a:p>
          <a:p>
            <a:endParaRPr lang="en-US" dirty="0"/>
          </a:p>
          <a:p>
            <a:r>
              <a:rPr lang="en-US" dirty="0"/>
              <a:t>And now I’d like to ask our three distinguished panelists to join. Each will share insights from their vantage point.</a:t>
            </a:r>
          </a:p>
          <a:p>
            <a:endParaRPr lang="en-US" dirty="0"/>
          </a:p>
          <a:p>
            <a:pPr lvl="0"/>
            <a:r>
              <a:rPr lang="en-US" sz="1200" b="1" dirty="0"/>
              <a:t>Dr. Michael Hinojosa</a:t>
            </a:r>
            <a:r>
              <a:rPr lang="en-US" sz="1200" dirty="0"/>
              <a:t>, is the former superintendent of the Dallas Independent School District, having served there 13 years in two separate stints. He’s known as a national leader in integrating summer learning and afterschool, with the help of a 25-year partnership with Big Thought – an intermediary organization in Dallas that connects out-of-school time providers with the school system that serves 150,000 students. </a:t>
            </a:r>
          </a:p>
          <a:p>
            <a:pPr lvl="0"/>
            <a:endParaRPr lang="en-US" sz="1200" dirty="0"/>
          </a:p>
          <a:p>
            <a:pPr lvl="0"/>
            <a:r>
              <a:rPr lang="en-US" sz="1200" b="1" dirty="0"/>
              <a:t>Barbara Couto Sipe </a:t>
            </a:r>
            <a:r>
              <a:rPr lang="en-US" sz="1200" b="0" dirty="0"/>
              <a:t>is</a:t>
            </a:r>
            <a:r>
              <a:rPr lang="en-US" sz="1200" b="1" dirty="0"/>
              <a:t> </a:t>
            </a:r>
            <a:r>
              <a:rPr lang="en-US" sz="1200" dirty="0"/>
              <a:t>President and CEO, of </a:t>
            </a:r>
            <a:r>
              <a:rPr lang="en-US" sz="1200" dirty="0" err="1"/>
              <a:t>NextUp</a:t>
            </a:r>
            <a:r>
              <a:rPr lang="en-US" sz="1200" dirty="0"/>
              <a:t> RVA, in Richmond, Virginia. </a:t>
            </a:r>
            <a:r>
              <a:rPr lang="en-US" sz="1200" dirty="0" err="1"/>
              <a:t>NextUp</a:t>
            </a:r>
            <a:r>
              <a:rPr lang="en-US" sz="1200" dirty="0"/>
              <a:t> is also an intermediary linking providers and schools. Like the organization it’s modeled on based in Providence, Rhode Island, </a:t>
            </a:r>
            <a:r>
              <a:rPr lang="en-US" sz="1200" dirty="0" err="1"/>
              <a:t>NextUp</a:t>
            </a:r>
            <a:r>
              <a:rPr lang="en-US" sz="1200" dirty="0"/>
              <a:t> focuses on ensuring all Richmond middle school students have access to high-quality learning experiences beyond the classroom. She’s led the organization for 9 years.</a:t>
            </a:r>
          </a:p>
          <a:p>
            <a:pPr lvl="0"/>
            <a:endParaRPr lang="en-US" sz="1200" dirty="0"/>
          </a:p>
          <a:p>
            <a:pPr lvl="0"/>
            <a:r>
              <a:rPr lang="en-US" sz="1200" b="0" dirty="0"/>
              <a:t>And </a:t>
            </a:r>
            <a:r>
              <a:rPr lang="en-US" sz="1200" b="1" dirty="0"/>
              <a:t>Nathan Beck </a:t>
            </a:r>
            <a:r>
              <a:rPr lang="en-US" sz="1200" b="0" dirty="0"/>
              <a:t>has been </a:t>
            </a:r>
            <a:r>
              <a:rPr lang="en-US" sz="1200" dirty="0"/>
              <a:t>coordinator for Madison Out-of-School-Time in Madison, Wisconsin for the past five years. Nathan is in the unusual position of working half-time for the Madison city government, and half-time for the Madison Metropolitan School District. From his dual perch, he works – often behind the scenes – as an internal advocate for OST.</a:t>
            </a:r>
          </a:p>
          <a:p>
            <a:pPr lvl="0"/>
            <a:endParaRPr lang="en-US" sz="1200" dirty="0">
              <a:highlight>
                <a:srgbClr val="FFFF00"/>
              </a:highlight>
            </a:endParaRPr>
          </a:p>
          <a:p>
            <a:pPr lvl="0"/>
            <a:r>
              <a:rPr lang="en-US" sz="1200" dirty="0">
                <a:highlight>
                  <a:srgbClr val="FFFF00"/>
                </a:highlight>
              </a:rPr>
              <a:t>Let’s begin with you</a:t>
            </a:r>
            <a:r>
              <a:rPr lang="en-US" sz="1200" b="1" dirty="0">
                <a:highlight>
                  <a:srgbClr val="FFFF00"/>
                </a:highlight>
              </a:rPr>
              <a:t>, Dr. Hinojosa</a:t>
            </a:r>
            <a:r>
              <a:rPr lang="en-US" sz="1200" dirty="0">
                <a:highlight>
                  <a:srgbClr val="FFFF00"/>
                </a:highlight>
              </a:rPr>
              <a:t>. A report by the research organization NWEA released yesterday found that students are </a:t>
            </a:r>
            <a:r>
              <a:rPr lang="en-US" sz="1200" u="sng" dirty="0">
                <a:highlight>
                  <a:srgbClr val="FFFF00"/>
                </a:highlight>
              </a:rPr>
              <a:t>slowly</a:t>
            </a:r>
            <a:r>
              <a:rPr lang="en-US" sz="1200" dirty="0">
                <a:highlight>
                  <a:srgbClr val="FFFF00"/>
                </a:highlight>
              </a:rPr>
              <a:t> starting to regain the academic ground they lost in the pandemic. They’ve recovered about 15-35%. But are still far behind where they would be otherwise. That’s especially true for students of color and from low-income families. </a:t>
            </a:r>
            <a:r>
              <a:rPr lang="en-US" sz="1200" u="sng" dirty="0">
                <a:highlight>
                  <a:srgbClr val="FFFF00"/>
                </a:highlight>
              </a:rPr>
              <a:t>Why and how does afterschool and summer fit into what Dallas is doing, and how have you funded it? </a:t>
            </a:r>
          </a:p>
          <a:p>
            <a:pPr lvl="0"/>
            <a:endParaRPr lang="en-US" sz="1200" dirty="0"/>
          </a:p>
          <a:p>
            <a:pPr lvl="0"/>
            <a:r>
              <a:rPr lang="en-US" sz="1200" b="1" dirty="0"/>
              <a:t>Barbara, </a:t>
            </a:r>
            <a:r>
              <a:rPr lang="en-US" sz="1200" b="0" dirty="0"/>
              <a:t>let’s go to you</a:t>
            </a:r>
            <a:r>
              <a:rPr lang="en-US" sz="1200" dirty="0"/>
              <a:t>. </a:t>
            </a:r>
            <a:r>
              <a:rPr lang="en-US" sz="1200" dirty="0" err="1"/>
              <a:t>NextUp</a:t>
            </a:r>
            <a:r>
              <a:rPr lang="en-US" sz="1200" dirty="0"/>
              <a:t> functions as a kind of broker – or system integrator – that sits in between busy school officials and community-based providers. </a:t>
            </a:r>
            <a:r>
              <a:rPr lang="en-US" sz="1200" u="sng" dirty="0"/>
              <a:t>Tell us how this brokering process works – and give us an example of how you keep quality front and center. </a:t>
            </a:r>
            <a:r>
              <a:rPr lang="en-US" sz="1200" u="none" dirty="0"/>
              <a:t> [Barbara can tell the story of how tracking attendance showed a problem in a STEM class and how </a:t>
            </a:r>
            <a:r>
              <a:rPr lang="en-US" sz="1200" u="none" dirty="0" err="1"/>
              <a:t>NextUp</a:t>
            </a:r>
            <a:r>
              <a:rPr lang="en-US" sz="1200" u="none" dirty="0"/>
              <a:t> solved it.]</a:t>
            </a:r>
            <a:endParaRPr lang="en-US" sz="1200" u="sng" dirty="0"/>
          </a:p>
          <a:p>
            <a:pPr lvl="0"/>
            <a:endParaRPr lang="en-US" sz="1200" dirty="0"/>
          </a:p>
          <a:p>
            <a:pPr lvl="0"/>
            <a:r>
              <a:rPr lang="en-US" sz="1200" dirty="0"/>
              <a:t>And now to you, </a:t>
            </a:r>
            <a:r>
              <a:rPr lang="en-US" sz="1200" b="1" dirty="0"/>
              <a:t>Natha</a:t>
            </a:r>
            <a:r>
              <a:rPr lang="en-US" sz="1200" dirty="0"/>
              <a:t>n. </a:t>
            </a:r>
            <a:r>
              <a:rPr lang="en-US" sz="1200" u="sng" dirty="0"/>
              <a:t>Can you describe how your dual role works, and I know you have an example from this summer of what it’s allowed the city to do</a:t>
            </a:r>
            <a:r>
              <a:rPr lang="en-US" sz="1200" dirty="0"/>
              <a:t>. </a:t>
            </a:r>
            <a:r>
              <a:rPr lang="en-US" sz="1200" u="sng" dirty="0"/>
              <a:t>[</a:t>
            </a:r>
            <a:r>
              <a:rPr lang="en-US" sz="1200" u="none" dirty="0"/>
              <a:t>Nathan can tell the story of how the district saw a  600-student over-enrollment in summer schools, and how they were able to quickly scramble and pay for places in other OST programs for those turned down.]</a:t>
            </a:r>
            <a:endParaRPr lang="en-US" sz="1200" dirty="0"/>
          </a:p>
          <a:p>
            <a:pPr lvl="0"/>
            <a:endParaRPr lang="en-US" sz="1200" dirty="0"/>
          </a:p>
          <a:p>
            <a:pPr lvl="0"/>
            <a:r>
              <a:rPr lang="en-US" sz="1200" dirty="0"/>
              <a:t>I think it’s clear from each of you that partnerships make a difference. But we know they take time and effort. I want to ask each of you, from your perspective, what makes it work.</a:t>
            </a:r>
          </a:p>
          <a:p>
            <a:pPr lvl="0"/>
            <a:endParaRPr lang="en-US" sz="1200" dirty="0"/>
          </a:p>
          <a:p>
            <a:pPr lvl="0"/>
            <a:r>
              <a:rPr lang="en-US" sz="1200" dirty="0"/>
              <a:t>Let’s start with you, </a:t>
            </a:r>
            <a:r>
              <a:rPr lang="en-US" sz="1200" b="1" dirty="0"/>
              <a:t>Dr. Hinojosa</a:t>
            </a:r>
            <a:r>
              <a:rPr lang="en-US" sz="1200" dirty="0"/>
              <a:t>. </a:t>
            </a:r>
            <a:r>
              <a:rPr lang="en-US" sz="1200" u="sng" dirty="0"/>
              <a:t>What does a school district need from out-of-school time providers</a:t>
            </a:r>
            <a:r>
              <a:rPr lang="en-US" sz="1200" dirty="0"/>
              <a:t>?</a:t>
            </a:r>
          </a:p>
          <a:p>
            <a:pPr lvl="0"/>
            <a:endParaRPr lang="en-US" sz="1200" dirty="0"/>
          </a:p>
          <a:p>
            <a:pPr lvl="0"/>
            <a:r>
              <a:rPr lang="en-US" sz="1200" b="1" dirty="0"/>
              <a:t>Barbara </a:t>
            </a:r>
            <a:r>
              <a:rPr lang="en-US" sz="1200" dirty="0"/>
              <a:t>– from the vantage point of out-of-school time providers and intermediaries, </a:t>
            </a:r>
            <a:r>
              <a:rPr lang="en-US" sz="1200" u="sng" dirty="0"/>
              <a:t>what does a district need to do</a:t>
            </a:r>
            <a:r>
              <a:rPr lang="en-US" sz="1200" dirty="0"/>
              <a:t>?</a:t>
            </a:r>
          </a:p>
          <a:p>
            <a:pPr lvl="0"/>
            <a:endParaRPr lang="en-US" sz="1200" dirty="0"/>
          </a:p>
          <a:p>
            <a:pPr lvl="0"/>
            <a:r>
              <a:rPr lang="en-US" sz="1200" dirty="0"/>
              <a:t>And </a:t>
            </a:r>
            <a:r>
              <a:rPr lang="en-US" sz="1200" b="1" dirty="0"/>
              <a:t>Nathan</a:t>
            </a:r>
            <a:r>
              <a:rPr lang="en-US" sz="1200" dirty="0"/>
              <a:t>, </a:t>
            </a:r>
            <a:r>
              <a:rPr lang="en-US" sz="1200" u="sng" dirty="0"/>
              <a:t>what can a city do to be a good partner in this effort</a:t>
            </a:r>
            <a:r>
              <a:rPr lang="en-US" sz="1200" dirty="0"/>
              <a:t>?</a:t>
            </a:r>
          </a:p>
          <a:p>
            <a:pPr lvl="0"/>
            <a:endParaRPr lang="en-US" sz="1200" dirty="0"/>
          </a:p>
          <a:p>
            <a:pPr lvl="0"/>
            <a:r>
              <a:rPr lang="en-US" sz="1200" dirty="0"/>
              <a:t>Thanks to each of you. </a:t>
            </a:r>
          </a:p>
          <a:p>
            <a:pPr lvl="0"/>
            <a:endParaRPr lang="en-US" sz="1200" dirty="0"/>
          </a:p>
          <a:p>
            <a:pPr lvl="0"/>
            <a:r>
              <a:rPr lang="en-US" sz="1200" dirty="0"/>
              <a:t>This conversation illustrates that building quality and access for the long term isn’t </a:t>
            </a:r>
            <a:r>
              <a:rPr lang="en-US" sz="1200" u="sng" dirty="0"/>
              <a:t>only</a:t>
            </a:r>
            <a:r>
              <a:rPr lang="en-US" sz="1200" dirty="0"/>
              <a:t> about delivering high-quality programs – it’s </a:t>
            </a:r>
            <a:r>
              <a:rPr lang="en-US" sz="1200" u="sng" dirty="0"/>
              <a:t>also</a:t>
            </a:r>
            <a:r>
              <a:rPr lang="en-US" sz="1200" dirty="0"/>
              <a:t> about building an infrastructure to support them.</a:t>
            </a:r>
          </a:p>
          <a:p>
            <a:pPr lvl="0"/>
            <a:endParaRPr lang="en-US" sz="1200" dirty="0"/>
          </a:p>
          <a:p>
            <a:pPr lvl="0"/>
            <a:r>
              <a:rPr lang="en-US" sz="1200" dirty="0"/>
              <a:t>Our next speaker, Sean Worley, policy advisor at Education Counsel, will give us a preview of how federal funds can be used to do just that.</a:t>
            </a:r>
          </a:p>
          <a:p>
            <a:pPr lvl="0"/>
            <a:endParaRPr lang="en-US" sz="1200" dirty="0"/>
          </a:p>
          <a:p>
            <a:pPr lvl="0"/>
            <a:r>
              <a:rPr lang="en-US" sz="1200" dirty="0"/>
              <a:t>I’d like to close by asking each our four speakers in a minute each: “</a:t>
            </a:r>
            <a:r>
              <a:rPr lang="en-US" sz="1200" u="sng" dirty="0"/>
              <a:t>what advice would you give on funding afterschool and summer.”</a:t>
            </a:r>
          </a:p>
          <a:p>
            <a:pPr lvl="0"/>
            <a:endParaRPr lang="en-US" sz="1200" b="1" u="none" dirty="0"/>
          </a:p>
          <a:p>
            <a:pPr lvl="0"/>
            <a:r>
              <a:rPr lang="en-US" sz="1200" b="0" u="none" dirty="0"/>
              <a:t>I want to thank each of you for sharing your expertise.</a:t>
            </a:r>
          </a:p>
        </p:txBody>
      </p:sp>
      <p:sp>
        <p:nvSpPr>
          <p:cNvPr id="4" name="Slide Number Placeholder 3"/>
          <p:cNvSpPr>
            <a:spLocks noGrp="1"/>
          </p:cNvSpPr>
          <p:nvPr>
            <p:ph type="sldNum" sz="quarter" idx="5"/>
          </p:nvPr>
        </p:nvSpPr>
        <p:spPr/>
        <p:txBody>
          <a:bodyPr/>
          <a:lstStyle/>
          <a:p>
            <a:fld id="{5081C9A3-B12E-4AA8-B420-4EE7D0DE606E}" type="slidenum">
              <a:rPr lang="en-US" smtClean="0"/>
              <a:t>7</a:t>
            </a:fld>
            <a:endParaRPr lang="en-US"/>
          </a:p>
        </p:txBody>
      </p:sp>
    </p:spTree>
    <p:extLst>
      <p:ext uri="{BB962C8B-B14F-4D97-AF65-F5344CB8AC3E}">
        <p14:creationId xmlns:p14="http://schemas.microsoft.com/office/powerpoint/2010/main" val="3346560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36372dfb09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136372dfb0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Quality summer and afterschool (OST programs) provide meaningful, impactful experiences for youth. </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Building, sustaining, and improving programs requires significant resources.</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There has been a large influx of federal funds – but there are other funds beyond COVID relief dollars. </a:t>
            </a:r>
            <a:endParaRPr sz="5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3d0e24712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3d0e24712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06ED99-D901-2447-B44B-437CBF15331E}"/>
              </a:ext>
            </a:extLst>
          </p:cNvPr>
          <p:cNvSpPr/>
          <p:nvPr/>
        </p:nvSpPr>
        <p:spPr>
          <a:xfrm>
            <a:off x="0" y="-76200"/>
            <a:ext cx="12209489" cy="6934200"/>
          </a:xfrm>
          <a:prstGeom prst="rect">
            <a:avLst/>
          </a:prstGeom>
          <a:solidFill>
            <a:srgbClr val="12216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98489" y="381000"/>
            <a:ext cx="11430000" cy="2438400"/>
          </a:xfrm>
        </p:spPr>
        <p:txBody>
          <a:bodyPr anchor="t" anchorCtr="0">
            <a:noAutofit/>
          </a:bodyPr>
          <a:lstStyle>
            <a:lvl1pPr algn="l">
              <a:lnSpc>
                <a:spcPts val="6200"/>
              </a:lnSpc>
              <a:defRPr sz="6600" b="0" i="0" cap="none" spc="0">
                <a:ln w="0"/>
                <a:solidFill>
                  <a:schemeClr val="bg1"/>
                </a:solidFill>
                <a:effectLst/>
                <a:latin typeface="Rockwell" charset="0"/>
                <a:ea typeface="Rockwell" charset="0"/>
                <a:cs typeface="Rockwell" charset="0"/>
              </a:defRPr>
            </a:lvl1pPr>
          </a:lstStyle>
          <a:p>
            <a:r>
              <a:rPr lang="en-US" dirty="0"/>
              <a:t>Title Slide</a:t>
            </a:r>
            <a:br>
              <a:rPr lang="en-US" dirty="0"/>
            </a:br>
            <a:endParaRPr lang="en-US" dirty="0"/>
          </a:p>
        </p:txBody>
      </p:sp>
      <p:sp>
        <p:nvSpPr>
          <p:cNvPr id="3" name="Subtitle 2"/>
          <p:cNvSpPr>
            <a:spLocks noGrp="1"/>
          </p:cNvSpPr>
          <p:nvPr>
            <p:ph type="subTitle" idx="1" hasCustomPrompt="1"/>
          </p:nvPr>
        </p:nvSpPr>
        <p:spPr>
          <a:xfrm>
            <a:off x="398489" y="3657600"/>
            <a:ext cx="9507511" cy="914399"/>
          </a:xfrm>
        </p:spPr>
        <p:txBody>
          <a:bodyPr anchor="t" anchorCtr="0">
            <a:noAutofit/>
          </a:bodyPr>
          <a:lstStyle>
            <a:lvl1pPr marL="0" indent="0" algn="l">
              <a:lnSpc>
                <a:spcPts val="3400"/>
              </a:lnSpc>
              <a:spcBef>
                <a:spcPts val="0"/>
              </a:spcBef>
              <a:buNone/>
              <a:defRPr sz="2800" b="0" i="0" cap="none" spc="0" baseline="0">
                <a:ln w="0"/>
                <a:solidFill>
                  <a:schemeClr val="bg2"/>
                </a:solidFill>
                <a:effectLst/>
                <a:latin typeface="Calibri Light" panose="020F0502020204030204" pitchFamily="34" charset="0"/>
                <a:cs typeface="Calibri Light"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presentation</a:t>
            </a:r>
          </a:p>
          <a:p>
            <a:r>
              <a:rPr lang="en-US" dirty="0"/>
              <a:t>Date</a:t>
            </a:r>
          </a:p>
        </p:txBody>
      </p:sp>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pic>
        <p:nvPicPr>
          <p:cNvPr id="9" name="Picture 8">
            <a:extLst>
              <a:ext uri="{FF2B5EF4-FFF2-40B4-BE49-F238E27FC236}">
                <a16:creationId xmlns:a16="http://schemas.microsoft.com/office/drawing/2014/main" id="{CC05D329-D8BB-7D44-944B-2CE79CD1B8A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490" y="6102844"/>
            <a:ext cx="1430311" cy="375357"/>
          </a:xfrm>
          <a:prstGeom prst="rect">
            <a:avLst/>
          </a:prstGeom>
        </p:spPr>
      </p:pic>
    </p:spTree>
    <p:extLst>
      <p:ext uri="{BB962C8B-B14F-4D97-AF65-F5344CB8AC3E}">
        <p14:creationId xmlns:p14="http://schemas.microsoft.com/office/powerpoint/2010/main" val="37522506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304800"/>
            <a:ext cx="11424313" cy="685800"/>
          </a:xfrm>
        </p:spPr>
        <p:txBody>
          <a:bodyPr/>
          <a:lstStyle>
            <a:lvl1pPr>
              <a:defRPr baseline="0"/>
            </a:lvl1pPr>
          </a:lstStyle>
          <a:p>
            <a:r>
              <a:rPr lang="en-US" dirty="0"/>
              <a:t>Single Column Page with Heading</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6" name="Content Placeholder 2">
            <a:extLst>
              <a:ext uri="{FF2B5EF4-FFF2-40B4-BE49-F238E27FC236}">
                <a16:creationId xmlns:a16="http://schemas.microsoft.com/office/drawing/2014/main" id="{C1083DB6-6595-4644-835B-2D279FFCA9DE}"/>
              </a:ext>
            </a:extLst>
          </p:cNvPr>
          <p:cNvSpPr>
            <a:spLocks noGrp="1"/>
          </p:cNvSpPr>
          <p:nvPr>
            <p:ph sz="half" idx="15" hasCustomPrompt="1"/>
          </p:nvPr>
        </p:nvSpPr>
        <p:spPr>
          <a:xfrm>
            <a:off x="381000" y="1219200"/>
            <a:ext cx="9525000" cy="4191000"/>
          </a:xfrm>
          <a:noFill/>
        </p:spPr>
        <p:txBody>
          <a:bodyPr/>
          <a:lstStyle>
            <a:lvl1pPr marL="0" indent="0" defTabSz="231775">
              <a:buClr>
                <a:schemeClr val="accent1"/>
              </a:buClr>
              <a:buFontTx/>
              <a:buNone/>
              <a:defRPr sz="240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335550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Paragrap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304800"/>
            <a:ext cx="11424313" cy="731520"/>
          </a:xfrm>
        </p:spPr>
        <p:txBody>
          <a:bodyPr/>
          <a:lstStyle>
            <a:lvl1pPr>
              <a:defRPr baseline="0"/>
            </a:lvl1pPr>
          </a:lstStyle>
          <a:p>
            <a:r>
              <a:rPr lang="en-US" dirty="0"/>
              <a:t>Single Column Page with Heading, Subhead</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5" name="Text Placeholder 2">
            <a:extLst>
              <a:ext uri="{FF2B5EF4-FFF2-40B4-BE49-F238E27FC236}">
                <a16:creationId xmlns:a16="http://schemas.microsoft.com/office/drawing/2014/main" id="{821D894B-D223-42DA-A746-C79B3FB69C01}"/>
              </a:ext>
            </a:extLst>
          </p:cNvPr>
          <p:cNvSpPr>
            <a:spLocks noGrp="1"/>
          </p:cNvSpPr>
          <p:nvPr>
            <p:ph type="body" idx="1" hasCustomPrompt="1"/>
          </p:nvPr>
        </p:nvSpPr>
        <p:spPr>
          <a:xfrm>
            <a:off x="386687" y="1069291"/>
            <a:ext cx="4800600" cy="826861"/>
          </a:xfrm>
        </p:spPr>
        <p:txBody>
          <a:bodyPr anchor="t" anchorCtr="0">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subhead here</a:t>
            </a:r>
          </a:p>
        </p:txBody>
      </p:sp>
      <p:sp>
        <p:nvSpPr>
          <p:cNvPr id="8" name="Content Placeholder 2">
            <a:extLst>
              <a:ext uri="{FF2B5EF4-FFF2-40B4-BE49-F238E27FC236}">
                <a16:creationId xmlns:a16="http://schemas.microsoft.com/office/drawing/2014/main" id="{876BD763-B774-4148-872B-73EF84ABDFE7}"/>
              </a:ext>
            </a:extLst>
          </p:cNvPr>
          <p:cNvSpPr>
            <a:spLocks noGrp="1"/>
          </p:cNvSpPr>
          <p:nvPr>
            <p:ph sz="half" idx="15" hasCustomPrompt="1"/>
          </p:nvPr>
        </p:nvSpPr>
        <p:spPr>
          <a:xfrm>
            <a:off x="386687" y="1906579"/>
            <a:ext cx="9525000" cy="3343284"/>
          </a:xfrm>
          <a:noFill/>
        </p:spPr>
        <p:txBody>
          <a:bodyPr/>
          <a:lstStyle>
            <a:lvl1pPr marL="0" indent="0" defTabSz="231775">
              <a:buClr>
                <a:schemeClr val="accent1"/>
              </a:buClr>
              <a:buFontTx/>
              <a:buNone/>
              <a:defRPr sz="240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336736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Paragraph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304800"/>
            <a:ext cx="11424313" cy="914400"/>
          </a:xfrm>
        </p:spPr>
        <p:txBody>
          <a:bodyPr/>
          <a:lstStyle>
            <a:lvl1pPr>
              <a:defRPr baseline="0"/>
            </a:lvl1pPr>
          </a:lstStyle>
          <a:p>
            <a:r>
              <a:rPr lang="en-US" dirty="0"/>
              <a:t>Two Column Page with Heading</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10" name="Content Placeholder 2">
            <a:extLst>
              <a:ext uri="{FF2B5EF4-FFF2-40B4-BE49-F238E27FC236}">
                <a16:creationId xmlns:a16="http://schemas.microsoft.com/office/drawing/2014/main" id="{81A911CD-0412-4158-A537-9834C357FF06}"/>
              </a:ext>
            </a:extLst>
          </p:cNvPr>
          <p:cNvSpPr>
            <a:spLocks noGrp="1"/>
          </p:cNvSpPr>
          <p:nvPr>
            <p:ph sz="half" idx="15" hasCustomPrompt="1"/>
          </p:nvPr>
        </p:nvSpPr>
        <p:spPr>
          <a:xfrm>
            <a:off x="381000" y="1219199"/>
            <a:ext cx="4800600" cy="4191000"/>
          </a:xfrm>
          <a:noFill/>
        </p:spPr>
        <p:txBody>
          <a:bodyPr/>
          <a:lstStyle>
            <a:lvl1pPr marL="0" indent="0" defTabSz="231775">
              <a:buClr>
                <a:schemeClr val="accent1"/>
              </a:buClr>
              <a:buFontTx/>
              <a:buNone/>
              <a:defRPr lang="en-US" dirty="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
        <p:nvSpPr>
          <p:cNvPr id="13" name="Content Placeholder 2">
            <a:extLst>
              <a:ext uri="{FF2B5EF4-FFF2-40B4-BE49-F238E27FC236}">
                <a16:creationId xmlns:a16="http://schemas.microsoft.com/office/drawing/2014/main" id="{F3ADB33D-A352-472C-82EF-100AE64115B7}"/>
              </a:ext>
            </a:extLst>
          </p:cNvPr>
          <p:cNvSpPr>
            <a:spLocks noGrp="1"/>
          </p:cNvSpPr>
          <p:nvPr>
            <p:ph sz="half" idx="16" hasCustomPrompt="1"/>
          </p:nvPr>
        </p:nvSpPr>
        <p:spPr>
          <a:xfrm>
            <a:off x="6172200" y="1219199"/>
            <a:ext cx="4800600" cy="4191000"/>
          </a:xfrm>
          <a:noFill/>
        </p:spPr>
        <p:txBody>
          <a:bodyPr/>
          <a:lstStyle>
            <a:lvl1pPr marL="0" indent="0" defTabSz="231775">
              <a:buClr>
                <a:schemeClr val="accent1"/>
              </a:buClr>
              <a:buFontTx/>
              <a:buNone/>
              <a:defRPr lang="en-US" dirty="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583026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Paragraphs,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304800"/>
            <a:ext cx="11424313" cy="731520"/>
          </a:xfrm>
        </p:spPr>
        <p:txBody>
          <a:bodyPr/>
          <a:lstStyle>
            <a:lvl1pPr>
              <a:defRPr baseline="0"/>
            </a:lvl1pPr>
          </a:lstStyle>
          <a:p>
            <a:r>
              <a:rPr lang="en-US" dirty="0"/>
              <a:t>Two Column Page with Heading</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6" name="Text Placeholder 2">
            <a:extLst>
              <a:ext uri="{FF2B5EF4-FFF2-40B4-BE49-F238E27FC236}">
                <a16:creationId xmlns:a16="http://schemas.microsoft.com/office/drawing/2014/main" id="{7D58588E-D9E2-4A49-9BB5-13BF615402A0}"/>
              </a:ext>
            </a:extLst>
          </p:cNvPr>
          <p:cNvSpPr>
            <a:spLocks noGrp="1"/>
          </p:cNvSpPr>
          <p:nvPr>
            <p:ph type="body" idx="1" hasCustomPrompt="1"/>
          </p:nvPr>
        </p:nvSpPr>
        <p:spPr>
          <a:xfrm>
            <a:off x="381000" y="1072871"/>
            <a:ext cx="4800600" cy="826861"/>
          </a:xfrm>
        </p:spPr>
        <p:txBody>
          <a:bodyPr anchor="t" anchorCtr="0">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subhead here</a:t>
            </a:r>
          </a:p>
        </p:txBody>
      </p:sp>
      <p:sp>
        <p:nvSpPr>
          <p:cNvPr id="10" name="Content Placeholder 2">
            <a:extLst>
              <a:ext uri="{FF2B5EF4-FFF2-40B4-BE49-F238E27FC236}">
                <a16:creationId xmlns:a16="http://schemas.microsoft.com/office/drawing/2014/main" id="{A20A5428-2F87-4866-B3EA-4ED88EAC22A5}"/>
              </a:ext>
            </a:extLst>
          </p:cNvPr>
          <p:cNvSpPr>
            <a:spLocks noGrp="1"/>
          </p:cNvSpPr>
          <p:nvPr>
            <p:ph sz="half" idx="15" hasCustomPrompt="1"/>
          </p:nvPr>
        </p:nvSpPr>
        <p:spPr>
          <a:xfrm>
            <a:off x="381000" y="1899731"/>
            <a:ext cx="4800600" cy="3353712"/>
          </a:xfrm>
          <a:noFill/>
        </p:spPr>
        <p:txBody>
          <a:bodyPr/>
          <a:lstStyle>
            <a:lvl1pPr marL="0" indent="0" defTabSz="231775">
              <a:buClr>
                <a:schemeClr val="accent1"/>
              </a:buClr>
              <a:buFontTx/>
              <a:buNone/>
              <a:defRPr lang="en-US" dirty="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
        <p:nvSpPr>
          <p:cNvPr id="11" name="Content Placeholder 2">
            <a:extLst>
              <a:ext uri="{FF2B5EF4-FFF2-40B4-BE49-F238E27FC236}">
                <a16:creationId xmlns:a16="http://schemas.microsoft.com/office/drawing/2014/main" id="{46DDEA40-52E6-4DE9-9A71-C4346F7EC58F}"/>
              </a:ext>
            </a:extLst>
          </p:cNvPr>
          <p:cNvSpPr>
            <a:spLocks noGrp="1"/>
          </p:cNvSpPr>
          <p:nvPr>
            <p:ph sz="half" idx="16" hasCustomPrompt="1"/>
          </p:nvPr>
        </p:nvSpPr>
        <p:spPr>
          <a:xfrm>
            <a:off x="6172200" y="1899731"/>
            <a:ext cx="4800600" cy="3353712"/>
          </a:xfrm>
          <a:noFill/>
        </p:spPr>
        <p:txBody>
          <a:bodyPr/>
          <a:lstStyle>
            <a:lvl1pPr marL="0" indent="0" defTabSz="231775">
              <a:buClr>
                <a:schemeClr val="accent1"/>
              </a:buClr>
              <a:buFontTx/>
              <a:buNone/>
              <a:defRPr lang="en-US" dirty="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58577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Bullet list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8" name="Title 1">
            <a:extLst>
              <a:ext uri="{FF2B5EF4-FFF2-40B4-BE49-F238E27FC236}">
                <a16:creationId xmlns:a16="http://schemas.microsoft.com/office/drawing/2014/main" id="{1E3E2DBF-FEDA-3C4F-8AED-61C7FBBABF15}"/>
              </a:ext>
            </a:extLst>
          </p:cNvPr>
          <p:cNvSpPr>
            <a:spLocks noGrp="1"/>
          </p:cNvSpPr>
          <p:nvPr>
            <p:ph type="title" hasCustomPrompt="1"/>
          </p:nvPr>
        </p:nvSpPr>
        <p:spPr>
          <a:xfrm>
            <a:off x="381000" y="304800"/>
            <a:ext cx="11430000" cy="914400"/>
          </a:xfrm>
        </p:spPr>
        <p:txBody>
          <a:bodyPr/>
          <a:lstStyle>
            <a:lvl1pPr>
              <a:defRPr>
                <a:latin typeface="Rockwell" panose="02060603020205020403" pitchFamily="18" charset="77"/>
              </a:defRPr>
            </a:lvl1pPr>
          </a:lstStyle>
          <a:p>
            <a:r>
              <a:rPr lang="en-US" dirty="0"/>
              <a:t>Two Column Bulleted Lists with Heading</a:t>
            </a:r>
          </a:p>
        </p:txBody>
      </p:sp>
      <p:sp>
        <p:nvSpPr>
          <p:cNvPr id="10" name="Content Placeholder 2">
            <a:extLst>
              <a:ext uri="{FF2B5EF4-FFF2-40B4-BE49-F238E27FC236}">
                <a16:creationId xmlns:a16="http://schemas.microsoft.com/office/drawing/2014/main" id="{223A0E2C-1BD9-4AE4-AFE5-D70AE1E0EECD}"/>
              </a:ext>
            </a:extLst>
          </p:cNvPr>
          <p:cNvSpPr>
            <a:spLocks noGrp="1"/>
          </p:cNvSpPr>
          <p:nvPr>
            <p:ph sz="half" idx="13" hasCustomPrompt="1"/>
          </p:nvPr>
        </p:nvSpPr>
        <p:spPr>
          <a:xfrm>
            <a:off x="380999" y="1219199"/>
            <a:ext cx="4800601" cy="4190998"/>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
        <p:nvSpPr>
          <p:cNvPr id="12" name="Content Placeholder 2">
            <a:extLst>
              <a:ext uri="{FF2B5EF4-FFF2-40B4-BE49-F238E27FC236}">
                <a16:creationId xmlns:a16="http://schemas.microsoft.com/office/drawing/2014/main" id="{DAA04A2F-98BF-4E9F-B1F5-4736BBFBD7F6}"/>
              </a:ext>
            </a:extLst>
          </p:cNvPr>
          <p:cNvSpPr>
            <a:spLocks noGrp="1"/>
          </p:cNvSpPr>
          <p:nvPr>
            <p:ph sz="half" idx="17" hasCustomPrompt="1"/>
          </p:nvPr>
        </p:nvSpPr>
        <p:spPr>
          <a:xfrm>
            <a:off x="6172199" y="1219199"/>
            <a:ext cx="4800601" cy="4190998"/>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2572719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Bullets,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04800"/>
            <a:ext cx="11430000" cy="731520"/>
          </a:xfrm>
        </p:spPr>
        <p:txBody>
          <a:bodyPr/>
          <a:lstStyle>
            <a:lvl1pPr>
              <a:defRPr>
                <a:latin typeface="Rockwell" panose="02060603020205020403" pitchFamily="18" charset="77"/>
              </a:defRPr>
            </a:lvl1pPr>
          </a:lstStyle>
          <a:p>
            <a:r>
              <a:rPr lang="en-US" dirty="0"/>
              <a:t>Two Column Bulleted Lists with Subheads</a:t>
            </a:r>
          </a:p>
        </p:txBody>
      </p:sp>
      <p:sp>
        <p:nvSpPr>
          <p:cNvPr id="3" name="Text Placeholder 2"/>
          <p:cNvSpPr>
            <a:spLocks noGrp="1"/>
          </p:cNvSpPr>
          <p:nvPr>
            <p:ph type="body" idx="1" hasCustomPrompt="1"/>
          </p:nvPr>
        </p:nvSpPr>
        <p:spPr>
          <a:xfrm>
            <a:off x="381000" y="1072871"/>
            <a:ext cx="4800600" cy="826861"/>
          </a:xfrm>
        </p:spPr>
        <p:txBody>
          <a:bodyPr anchor="t" anchorCtr="0">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subtitle here</a:t>
            </a:r>
          </a:p>
        </p:txBody>
      </p:sp>
      <p:sp>
        <p:nvSpPr>
          <p:cNvPr id="5" name="Text Placeholder 4"/>
          <p:cNvSpPr>
            <a:spLocks noGrp="1"/>
          </p:cNvSpPr>
          <p:nvPr>
            <p:ph type="body" sz="quarter" idx="3" hasCustomPrompt="1"/>
          </p:nvPr>
        </p:nvSpPr>
        <p:spPr>
          <a:xfrm>
            <a:off x="6172200" y="1066258"/>
            <a:ext cx="4800600" cy="822243"/>
          </a:xfrm>
        </p:spPr>
        <p:txBody>
          <a:bodyPr anchor="t" anchorCtr="0">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subtitle here</a:t>
            </a:r>
          </a:p>
        </p:txBody>
      </p:sp>
      <p:sp>
        <p:nvSpPr>
          <p:cNvPr id="9" name="Slide Number Placeholder 8"/>
          <p:cNvSpPr>
            <a:spLocks noGrp="1"/>
          </p:cNvSpPr>
          <p:nvPr>
            <p:ph type="sldNum" sz="quarter" idx="12"/>
          </p:nvPr>
        </p:nvSpPr>
        <p:spPr/>
        <p:txBody>
          <a:bodyPr/>
          <a:lstStyle/>
          <a:p>
            <a:fld id="{86041808-903E-4473-8F6E-2D3806F8029C}" type="slidenum">
              <a:rPr lang="en-US" smtClean="0"/>
              <a:t>‹#›</a:t>
            </a:fld>
            <a:endParaRPr lang="en-US"/>
          </a:p>
        </p:txBody>
      </p:sp>
      <p:sp>
        <p:nvSpPr>
          <p:cNvPr id="13" name="Content Placeholder 2">
            <a:extLst>
              <a:ext uri="{FF2B5EF4-FFF2-40B4-BE49-F238E27FC236}">
                <a16:creationId xmlns:a16="http://schemas.microsoft.com/office/drawing/2014/main" id="{D7029986-42DC-445C-9CE0-6F7EBB620246}"/>
              </a:ext>
            </a:extLst>
          </p:cNvPr>
          <p:cNvSpPr>
            <a:spLocks noGrp="1"/>
          </p:cNvSpPr>
          <p:nvPr>
            <p:ph sz="half" idx="13" hasCustomPrompt="1"/>
          </p:nvPr>
        </p:nvSpPr>
        <p:spPr>
          <a:xfrm>
            <a:off x="380999" y="1914693"/>
            <a:ext cx="4800601" cy="3338748"/>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
        <p:nvSpPr>
          <p:cNvPr id="14" name="Content Placeholder 2">
            <a:extLst>
              <a:ext uri="{FF2B5EF4-FFF2-40B4-BE49-F238E27FC236}">
                <a16:creationId xmlns:a16="http://schemas.microsoft.com/office/drawing/2014/main" id="{81D58D46-E2F1-437B-954C-0A2F27BB2297}"/>
              </a:ext>
            </a:extLst>
          </p:cNvPr>
          <p:cNvSpPr>
            <a:spLocks noGrp="1"/>
          </p:cNvSpPr>
          <p:nvPr>
            <p:ph sz="half" idx="17" hasCustomPrompt="1"/>
          </p:nvPr>
        </p:nvSpPr>
        <p:spPr>
          <a:xfrm>
            <a:off x="6172199" y="1914693"/>
            <a:ext cx="4800601" cy="3338748"/>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406599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Bullet lists, Long Headin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8" name="Title 1">
            <a:extLst>
              <a:ext uri="{FF2B5EF4-FFF2-40B4-BE49-F238E27FC236}">
                <a16:creationId xmlns:a16="http://schemas.microsoft.com/office/drawing/2014/main" id="{1E3E2DBF-FEDA-3C4F-8AED-61C7FBBABF15}"/>
              </a:ext>
            </a:extLst>
          </p:cNvPr>
          <p:cNvSpPr>
            <a:spLocks noGrp="1"/>
          </p:cNvSpPr>
          <p:nvPr>
            <p:ph type="title" hasCustomPrompt="1"/>
          </p:nvPr>
        </p:nvSpPr>
        <p:spPr>
          <a:xfrm>
            <a:off x="381000" y="304800"/>
            <a:ext cx="11430000" cy="1676398"/>
          </a:xfrm>
        </p:spPr>
        <p:txBody>
          <a:bodyPr/>
          <a:lstStyle>
            <a:lvl1pPr>
              <a:defRPr baseline="0">
                <a:latin typeface="Rockwell" panose="02060603020205020403" pitchFamily="18" charset="77"/>
              </a:defRPr>
            </a:lvl1pPr>
          </a:lstStyle>
          <a:p>
            <a:r>
              <a:rPr lang="en-US" dirty="0"/>
              <a:t>Two Column Bulleted Lists with </a:t>
            </a:r>
            <a:br>
              <a:rPr lang="en-US" dirty="0"/>
            </a:br>
            <a:r>
              <a:rPr lang="en-US" dirty="0"/>
              <a:t>Extra Long Heading</a:t>
            </a:r>
          </a:p>
        </p:txBody>
      </p:sp>
      <p:sp>
        <p:nvSpPr>
          <p:cNvPr id="14" name="Content Placeholder 2">
            <a:extLst>
              <a:ext uri="{FF2B5EF4-FFF2-40B4-BE49-F238E27FC236}">
                <a16:creationId xmlns:a16="http://schemas.microsoft.com/office/drawing/2014/main" id="{CC2242B5-51B1-4EBA-AA3C-643E30D347BD}"/>
              </a:ext>
            </a:extLst>
          </p:cNvPr>
          <p:cNvSpPr>
            <a:spLocks noGrp="1"/>
          </p:cNvSpPr>
          <p:nvPr>
            <p:ph sz="half" idx="13" hasCustomPrompt="1"/>
          </p:nvPr>
        </p:nvSpPr>
        <p:spPr>
          <a:xfrm>
            <a:off x="380999" y="1995784"/>
            <a:ext cx="4800601" cy="3414413"/>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
        <p:nvSpPr>
          <p:cNvPr id="15" name="Content Placeholder 2">
            <a:extLst>
              <a:ext uri="{FF2B5EF4-FFF2-40B4-BE49-F238E27FC236}">
                <a16:creationId xmlns:a16="http://schemas.microsoft.com/office/drawing/2014/main" id="{CAC1B4D5-E14E-4693-B4D2-0670F69CB93D}"/>
              </a:ext>
            </a:extLst>
          </p:cNvPr>
          <p:cNvSpPr>
            <a:spLocks noGrp="1"/>
          </p:cNvSpPr>
          <p:nvPr>
            <p:ph sz="half" idx="17" hasCustomPrompt="1"/>
          </p:nvPr>
        </p:nvSpPr>
        <p:spPr>
          <a:xfrm>
            <a:off x="6172199" y="1995784"/>
            <a:ext cx="4800601" cy="3440609"/>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340801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Bullets, Long,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04800"/>
            <a:ext cx="11430000" cy="1371600"/>
          </a:xfrm>
        </p:spPr>
        <p:txBody>
          <a:bodyPr/>
          <a:lstStyle>
            <a:lvl1pPr>
              <a:defRPr>
                <a:latin typeface="Rockwell" panose="02060603020205020403" pitchFamily="18" charset="77"/>
              </a:defRPr>
            </a:lvl1pPr>
          </a:lstStyle>
          <a:p>
            <a:r>
              <a:rPr lang="en-US" dirty="0"/>
              <a:t>Two Column Bulleted Lists with </a:t>
            </a:r>
            <a:br>
              <a:rPr lang="en-US" dirty="0"/>
            </a:br>
            <a:r>
              <a:rPr lang="en-US" dirty="0"/>
              <a:t>Extra Long Heading, Subheads</a:t>
            </a:r>
          </a:p>
        </p:txBody>
      </p:sp>
      <p:sp>
        <p:nvSpPr>
          <p:cNvPr id="3" name="Text Placeholder 2"/>
          <p:cNvSpPr>
            <a:spLocks noGrp="1"/>
          </p:cNvSpPr>
          <p:nvPr>
            <p:ph type="body" idx="1" hasCustomPrompt="1"/>
          </p:nvPr>
        </p:nvSpPr>
        <p:spPr>
          <a:xfrm>
            <a:off x="381000" y="1705154"/>
            <a:ext cx="4800600" cy="826861"/>
          </a:xfrm>
        </p:spPr>
        <p:txBody>
          <a:bodyPr anchor="t" anchorCtr="0">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subtitle here</a:t>
            </a:r>
          </a:p>
        </p:txBody>
      </p:sp>
      <p:sp>
        <p:nvSpPr>
          <p:cNvPr id="5" name="Text Placeholder 4"/>
          <p:cNvSpPr>
            <a:spLocks noGrp="1"/>
          </p:cNvSpPr>
          <p:nvPr>
            <p:ph type="body" sz="quarter" idx="3" hasCustomPrompt="1"/>
          </p:nvPr>
        </p:nvSpPr>
        <p:spPr>
          <a:xfrm>
            <a:off x="6172200" y="1709772"/>
            <a:ext cx="4800600" cy="822243"/>
          </a:xfrm>
        </p:spPr>
        <p:txBody>
          <a:bodyPr anchor="t" anchorCtr="0">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subtitle here</a:t>
            </a:r>
          </a:p>
        </p:txBody>
      </p:sp>
      <p:sp>
        <p:nvSpPr>
          <p:cNvPr id="9" name="Slide Number Placeholder 8"/>
          <p:cNvSpPr>
            <a:spLocks noGrp="1"/>
          </p:cNvSpPr>
          <p:nvPr>
            <p:ph type="sldNum" sz="quarter" idx="12"/>
          </p:nvPr>
        </p:nvSpPr>
        <p:spPr/>
        <p:txBody>
          <a:bodyPr/>
          <a:lstStyle/>
          <a:p>
            <a:fld id="{86041808-903E-4473-8F6E-2D3806F8029C}" type="slidenum">
              <a:rPr lang="en-US" smtClean="0"/>
              <a:t>‹#›</a:t>
            </a:fld>
            <a:endParaRPr lang="en-US"/>
          </a:p>
        </p:txBody>
      </p:sp>
      <p:sp>
        <p:nvSpPr>
          <p:cNvPr id="8" name="Content Placeholder 2">
            <a:extLst>
              <a:ext uri="{FF2B5EF4-FFF2-40B4-BE49-F238E27FC236}">
                <a16:creationId xmlns:a16="http://schemas.microsoft.com/office/drawing/2014/main" id="{96A20B97-3E2D-457B-86D2-EBD22E376DAD}"/>
              </a:ext>
            </a:extLst>
          </p:cNvPr>
          <p:cNvSpPr>
            <a:spLocks noGrp="1"/>
          </p:cNvSpPr>
          <p:nvPr>
            <p:ph sz="half" idx="13" hasCustomPrompt="1"/>
          </p:nvPr>
        </p:nvSpPr>
        <p:spPr>
          <a:xfrm>
            <a:off x="380999" y="2525744"/>
            <a:ext cx="4800601" cy="2597068"/>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
        <p:nvSpPr>
          <p:cNvPr id="10" name="Content Placeholder 2">
            <a:extLst>
              <a:ext uri="{FF2B5EF4-FFF2-40B4-BE49-F238E27FC236}">
                <a16:creationId xmlns:a16="http://schemas.microsoft.com/office/drawing/2014/main" id="{0C0A8D51-EF69-4C72-90B5-00B6CED66316}"/>
              </a:ext>
            </a:extLst>
          </p:cNvPr>
          <p:cNvSpPr>
            <a:spLocks noGrp="1"/>
          </p:cNvSpPr>
          <p:nvPr>
            <p:ph sz="half" idx="17" hasCustomPrompt="1"/>
          </p:nvPr>
        </p:nvSpPr>
        <p:spPr>
          <a:xfrm>
            <a:off x="6172199" y="2532015"/>
            <a:ext cx="4800601" cy="2616993"/>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2619350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Bullets, Long,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999" y="304800"/>
            <a:ext cx="11430001" cy="1371600"/>
          </a:xfrm>
        </p:spPr>
        <p:txBody>
          <a:bodyPr anchor="t" anchorCtr="0">
            <a:noAutofit/>
          </a:bodyPr>
          <a:lstStyle>
            <a:lvl1pPr>
              <a:defRPr sz="4400" baseline="0"/>
            </a:lvl1pPr>
          </a:lstStyle>
          <a:p>
            <a:r>
              <a:rPr lang="en-US" dirty="0"/>
              <a:t>Single Column Bulleted Lists with </a:t>
            </a:r>
            <a:br>
              <a:rPr lang="en-US" dirty="0"/>
            </a:br>
            <a:r>
              <a:rPr lang="en-US" dirty="0"/>
              <a:t>Extra Long Heading, Subhead</a:t>
            </a:r>
          </a:p>
        </p:txBody>
      </p:sp>
      <p:sp>
        <p:nvSpPr>
          <p:cNvPr id="4" name="Text Placeholder 3"/>
          <p:cNvSpPr>
            <a:spLocks noGrp="1"/>
          </p:cNvSpPr>
          <p:nvPr>
            <p:ph type="body" sz="half" idx="2" hasCustomPrompt="1"/>
          </p:nvPr>
        </p:nvSpPr>
        <p:spPr>
          <a:xfrm>
            <a:off x="381000" y="1706878"/>
            <a:ext cx="9525000" cy="838200"/>
          </a:xfrm>
        </p:spPr>
        <p:txBody>
          <a:bodyPr>
            <a:norm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subtitle here</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12" name="Content Placeholder 2">
            <a:extLst>
              <a:ext uri="{FF2B5EF4-FFF2-40B4-BE49-F238E27FC236}">
                <a16:creationId xmlns:a16="http://schemas.microsoft.com/office/drawing/2014/main" id="{AF04BAD5-AE78-4E9C-B941-7A17AFD1DB89}"/>
              </a:ext>
            </a:extLst>
          </p:cNvPr>
          <p:cNvSpPr>
            <a:spLocks noGrp="1"/>
          </p:cNvSpPr>
          <p:nvPr>
            <p:ph sz="half" idx="14" hasCustomPrompt="1"/>
          </p:nvPr>
        </p:nvSpPr>
        <p:spPr>
          <a:xfrm>
            <a:off x="380999" y="2545075"/>
            <a:ext cx="9519313" cy="2590800"/>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2351356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758E5-1117-8F46-92FF-27709CF2476C}"/>
              </a:ext>
            </a:extLst>
          </p:cNvPr>
          <p:cNvSpPr/>
          <p:nvPr/>
        </p:nvSpPr>
        <p:spPr>
          <a:xfrm>
            <a:off x="0" y="0"/>
            <a:ext cx="12192000" cy="6858000"/>
          </a:xfrm>
          <a:prstGeom prst="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sp>
        <p:nvSpPr>
          <p:cNvPr id="9" name="Text Placeholder 8">
            <a:extLst>
              <a:ext uri="{FF2B5EF4-FFF2-40B4-BE49-F238E27FC236}">
                <a16:creationId xmlns:a16="http://schemas.microsoft.com/office/drawing/2014/main" id="{6AF047BC-6B0D-2B46-BDE5-B0D8A4D3CE9F}"/>
              </a:ext>
            </a:extLst>
          </p:cNvPr>
          <p:cNvSpPr>
            <a:spLocks noGrp="1"/>
          </p:cNvSpPr>
          <p:nvPr>
            <p:ph type="body" sz="quarter" idx="13" hasCustomPrompt="1"/>
          </p:nvPr>
        </p:nvSpPr>
        <p:spPr>
          <a:xfrm>
            <a:off x="2286000" y="1219200"/>
            <a:ext cx="7620000" cy="4572000"/>
          </a:xfrm>
        </p:spPr>
        <p:txBody>
          <a:bodyPr anchor="ctr" anchorCtr="0">
            <a:noAutofit/>
          </a:bodyPr>
          <a:lstStyle>
            <a:lvl1pPr marL="0" indent="0" algn="ctr">
              <a:buNone/>
              <a:defRPr sz="6000" b="0" i="0">
                <a:solidFill>
                  <a:schemeClr val="bg1"/>
                </a:solidFill>
                <a:latin typeface="Rockwell" charset="0"/>
                <a:ea typeface="Rockwell" charset="0"/>
                <a:cs typeface="Rockwell" charset="0"/>
              </a:defRPr>
            </a:lvl1pPr>
          </a:lstStyle>
          <a:p>
            <a:pPr lvl="0"/>
            <a:r>
              <a:rPr lang="en-US" dirty="0"/>
              <a:t>Transition Slide</a:t>
            </a:r>
          </a:p>
        </p:txBody>
      </p:sp>
    </p:spTree>
    <p:extLst>
      <p:ext uri="{BB962C8B-B14F-4D97-AF65-F5344CB8AC3E}">
        <p14:creationId xmlns:p14="http://schemas.microsoft.com/office/powerpoint/2010/main" val="1845583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Column, Bullet List, Long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304800"/>
            <a:ext cx="11424313" cy="1219200"/>
          </a:xfrm>
        </p:spPr>
        <p:txBody>
          <a:bodyPr>
            <a:noAutofit/>
          </a:bodyPr>
          <a:lstStyle>
            <a:lvl1pPr>
              <a:defRPr baseline="0"/>
            </a:lvl1pPr>
          </a:lstStyle>
          <a:p>
            <a:r>
              <a:rPr lang="en-US" dirty="0"/>
              <a:t>Bulleted List with</a:t>
            </a:r>
            <a:br>
              <a:rPr lang="en-US" dirty="0"/>
            </a:br>
            <a:r>
              <a:rPr lang="en-US" dirty="0"/>
              <a:t>Extra Long Heading</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6041808-903E-4473-8F6E-2D3806F8029C}" type="slidenum">
              <a:rPr lang="en-US" smtClean="0"/>
              <a:pPr/>
              <a:t>‹#›</a:t>
            </a:fld>
            <a:endParaRPr lang="en-US" dirty="0"/>
          </a:p>
        </p:txBody>
      </p:sp>
      <p:sp>
        <p:nvSpPr>
          <p:cNvPr id="7" name="Content Placeholder 2">
            <a:extLst>
              <a:ext uri="{FF2B5EF4-FFF2-40B4-BE49-F238E27FC236}">
                <a16:creationId xmlns:a16="http://schemas.microsoft.com/office/drawing/2014/main" id="{25717853-E61F-014B-989F-B5BB387161F8}"/>
              </a:ext>
            </a:extLst>
          </p:cNvPr>
          <p:cNvSpPr>
            <a:spLocks noGrp="1"/>
          </p:cNvSpPr>
          <p:nvPr>
            <p:ph sz="half" idx="13" hasCustomPrompt="1"/>
          </p:nvPr>
        </p:nvSpPr>
        <p:spPr>
          <a:xfrm>
            <a:off x="386687" y="1981200"/>
            <a:ext cx="9519313" cy="3810000"/>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182880">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3000" indent="-228600">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1982189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fographic,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sp>
        <p:nvSpPr>
          <p:cNvPr id="19" name="Title 18">
            <a:extLst>
              <a:ext uri="{FF2B5EF4-FFF2-40B4-BE49-F238E27FC236}">
                <a16:creationId xmlns:a16="http://schemas.microsoft.com/office/drawing/2014/main" id="{7209B741-EB4E-854A-826E-C56A758342FF}"/>
              </a:ext>
            </a:extLst>
          </p:cNvPr>
          <p:cNvSpPr>
            <a:spLocks noGrp="1"/>
          </p:cNvSpPr>
          <p:nvPr>
            <p:ph type="title"/>
          </p:nvPr>
        </p:nvSpPr>
        <p:spPr/>
        <p:txBody>
          <a:bodyPr anchor="t" anchorCtr="0"/>
          <a:lstStyle/>
          <a:p>
            <a:r>
              <a:rPr lang="en-US"/>
              <a:t>Click to edit Master title style</a:t>
            </a:r>
            <a:endParaRPr lang="en-US" dirty="0"/>
          </a:p>
        </p:txBody>
      </p:sp>
      <p:sp>
        <p:nvSpPr>
          <p:cNvPr id="8" name="Text Placeholder 3">
            <a:extLst>
              <a:ext uri="{FF2B5EF4-FFF2-40B4-BE49-F238E27FC236}">
                <a16:creationId xmlns:a16="http://schemas.microsoft.com/office/drawing/2014/main" id="{8F4D3919-3591-4D02-A310-E6CCAE35FEB0}"/>
              </a:ext>
            </a:extLst>
          </p:cNvPr>
          <p:cNvSpPr>
            <a:spLocks noGrp="1"/>
          </p:cNvSpPr>
          <p:nvPr>
            <p:ph type="body" sz="half" idx="13" hasCustomPrompt="1"/>
          </p:nvPr>
        </p:nvSpPr>
        <p:spPr>
          <a:xfrm>
            <a:off x="8077200" y="1219200"/>
            <a:ext cx="3733800" cy="4191000"/>
          </a:xfrm>
          <a:noFill/>
        </p:spPr>
        <p:txBody>
          <a:bodyPr>
            <a:normAutofit/>
          </a:bodyPr>
          <a:lstStyle>
            <a:lvl1pPr marL="0" inden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Infographic Caption</a:t>
            </a:r>
          </a:p>
        </p:txBody>
      </p:sp>
      <p:sp>
        <p:nvSpPr>
          <p:cNvPr id="10" name="Chart Placeholder 10">
            <a:extLst>
              <a:ext uri="{FF2B5EF4-FFF2-40B4-BE49-F238E27FC236}">
                <a16:creationId xmlns:a16="http://schemas.microsoft.com/office/drawing/2014/main" id="{ECA11FCD-9F7F-4727-B1A1-99D1AB76B337}"/>
              </a:ext>
            </a:extLst>
          </p:cNvPr>
          <p:cNvSpPr>
            <a:spLocks noGrp="1"/>
          </p:cNvSpPr>
          <p:nvPr>
            <p:ph type="chart" sz="quarter" idx="14"/>
          </p:nvPr>
        </p:nvSpPr>
        <p:spPr>
          <a:xfrm>
            <a:off x="381000" y="1219200"/>
            <a:ext cx="7543800" cy="4191000"/>
          </a:xfrm>
          <a:noFill/>
        </p:spPr>
        <p:txBody>
          <a:bodyPr/>
          <a:lstStyle>
            <a:lvl1pPr marL="0" indent="0">
              <a:buFontTx/>
              <a:buNone/>
              <a:defRPr>
                <a:solidFill>
                  <a:schemeClr val="tx2"/>
                </a:solidFill>
              </a:defRPr>
            </a:lvl1pPr>
          </a:lstStyle>
          <a:p>
            <a:r>
              <a:rPr lang="en-US" dirty="0"/>
              <a:t>Click icon to add chart</a:t>
            </a:r>
          </a:p>
        </p:txBody>
      </p:sp>
    </p:spTree>
    <p:extLst>
      <p:ext uri="{BB962C8B-B14F-4D97-AF65-F5344CB8AC3E}">
        <p14:creationId xmlns:p14="http://schemas.microsoft.com/office/powerpoint/2010/main" val="4133408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fographic, subhea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sp>
        <p:nvSpPr>
          <p:cNvPr id="7" name="Text Placeholder 3">
            <a:extLst>
              <a:ext uri="{FF2B5EF4-FFF2-40B4-BE49-F238E27FC236}">
                <a16:creationId xmlns:a16="http://schemas.microsoft.com/office/drawing/2014/main" id="{A2C66BEE-E4A1-934E-835A-2C57C00C6254}"/>
              </a:ext>
            </a:extLst>
          </p:cNvPr>
          <p:cNvSpPr>
            <a:spLocks noGrp="1"/>
          </p:cNvSpPr>
          <p:nvPr>
            <p:ph type="body" sz="half" idx="2" hasCustomPrompt="1"/>
          </p:nvPr>
        </p:nvSpPr>
        <p:spPr>
          <a:xfrm>
            <a:off x="381000" y="1075507"/>
            <a:ext cx="9525000" cy="762000"/>
          </a:xfrm>
        </p:spPr>
        <p:txBody>
          <a:bodyPr>
            <a:norm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subhead here</a:t>
            </a:r>
          </a:p>
        </p:txBody>
      </p:sp>
      <p:sp>
        <p:nvSpPr>
          <p:cNvPr id="9" name="Text Placeholder 3">
            <a:extLst>
              <a:ext uri="{FF2B5EF4-FFF2-40B4-BE49-F238E27FC236}">
                <a16:creationId xmlns:a16="http://schemas.microsoft.com/office/drawing/2014/main" id="{DA8C54EA-9D00-C546-BBB1-2E16F59B7FAA}"/>
              </a:ext>
            </a:extLst>
          </p:cNvPr>
          <p:cNvSpPr>
            <a:spLocks noGrp="1"/>
          </p:cNvSpPr>
          <p:nvPr>
            <p:ph type="body" sz="half" idx="13" hasCustomPrompt="1"/>
          </p:nvPr>
        </p:nvSpPr>
        <p:spPr>
          <a:xfrm>
            <a:off x="8077200" y="1837507"/>
            <a:ext cx="3733800" cy="3429000"/>
          </a:xfrm>
          <a:noFill/>
        </p:spPr>
        <p:txBody>
          <a:bodyPr>
            <a:normAutofit/>
          </a:bodyPr>
          <a:lstStyle>
            <a:lvl1pPr marL="0" inden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Infographic Caption</a:t>
            </a:r>
          </a:p>
        </p:txBody>
      </p:sp>
      <p:sp>
        <p:nvSpPr>
          <p:cNvPr id="11" name="Chart Placeholder 10">
            <a:extLst>
              <a:ext uri="{FF2B5EF4-FFF2-40B4-BE49-F238E27FC236}">
                <a16:creationId xmlns:a16="http://schemas.microsoft.com/office/drawing/2014/main" id="{66E4A309-AE4F-1D4A-B785-6A64EEA496C4}"/>
              </a:ext>
            </a:extLst>
          </p:cNvPr>
          <p:cNvSpPr>
            <a:spLocks noGrp="1"/>
          </p:cNvSpPr>
          <p:nvPr>
            <p:ph type="chart" sz="quarter" idx="14"/>
          </p:nvPr>
        </p:nvSpPr>
        <p:spPr>
          <a:xfrm>
            <a:off x="381000" y="1837507"/>
            <a:ext cx="7543800" cy="3429000"/>
          </a:xfrm>
          <a:noFill/>
        </p:spPr>
        <p:txBody>
          <a:bodyPr/>
          <a:lstStyle>
            <a:lvl1pPr marL="0" indent="0">
              <a:buFontTx/>
              <a:buNone/>
              <a:defRPr>
                <a:solidFill>
                  <a:schemeClr val="tx2"/>
                </a:solidFill>
              </a:defRPr>
            </a:lvl1pPr>
          </a:lstStyle>
          <a:p>
            <a:r>
              <a:rPr lang="en-US" dirty="0"/>
              <a:t>Click icon to add chart</a:t>
            </a:r>
          </a:p>
        </p:txBody>
      </p:sp>
      <p:sp>
        <p:nvSpPr>
          <p:cNvPr id="19" name="Title 18">
            <a:extLst>
              <a:ext uri="{FF2B5EF4-FFF2-40B4-BE49-F238E27FC236}">
                <a16:creationId xmlns:a16="http://schemas.microsoft.com/office/drawing/2014/main" id="{7209B741-EB4E-854A-826E-C56A758342FF}"/>
              </a:ext>
            </a:extLst>
          </p:cNvPr>
          <p:cNvSpPr>
            <a:spLocks noGrp="1"/>
          </p:cNvSpPr>
          <p:nvPr>
            <p:ph type="title"/>
          </p:nvPr>
        </p:nvSpPr>
        <p:spPr>
          <a:xfrm>
            <a:off x="386687" y="304800"/>
            <a:ext cx="11424313" cy="731520"/>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3892704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040514B0-EF5C-42AD-A1F5-513BFEB85D3D}"/>
              </a:ext>
            </a:extLst>
          </p:cNvPr>
          <p:cNvGraphicFramePr/>
          <p:nvPr userDrawn="1">
            <p:extLst>
              <p:ext uri="{D42A27DB-BD31-4B8C-83A1-F6EECF244321}">
                <p14:modId xmlns:p14="http://schemas.microsoft.com/office/powerpoint/2010/main" val="1998519627"/>
              </p:ext>
            </p:extLst>
          </p:nvPr>
        </p:nvGraphicFramePr>
        <p:xfrm>
          <a:off x="1652529" y="993386"/>
          <a:ext cx="7965195" cy="5054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hasCustomPrompt="1"/>
          </p:nvPr>
        </p:nvSpPr>
        <p:spPr>
          <a:xfrm>
            <a:off x="386687" y="313566"/>
            <a:ext cx="11424313" cy="838200"/>
          </a:xfrm>
        </p:spPr>
        <p:txBody>
          <a:bodyPr/>
          <a:lstStyle/>
          <a:p>
            <a:r>
              <a:rPr lang="en-US" dirty="0"/>
              <a:t>Venn Diagram</a:t>
            </a:r>
          </a:p>
        </p:txBody>
      </p:sp>
      <p:sp>
        <p:nvSpPr>
          <p:cNvPr id="5" name="Slide Number Placeholder 4"/>
          <p:cNvSpPr>
            <a:spLocks noGrp="1"/>
          </p:cNvSpPr>
          <p:nvPr>
            <p:ph type="sldNum" sz="quarter" idx="12"/>
          </p:nvPr>
        </p:nvSpPr>
        <p:spPr/>
        <p:txBody>
          <a:bodyPr/>
          <a:lstStyle/>
          <a:p>
            <a:fld id="{86041808-903E-4473-8F6E-2D3806F8029C}" type="slidenum">
              <a:rPr lang="en-US" smtClean="0"/>
              <a:t>‹#›</a:t>
            </a:fld>
            <a:endParaRPr lang="en-US"/>
          </a:p>
        </p:txBody>
      </p:sp>
      <p:sp>
        <p:nvSpPr>
          <p:cNvPr id="14" name="Text Placeholder 3">
            <a:extLst>
              <a:ext uri="{FF2B5EF4-FFF2-40B4-BE49-F238E27FC236}">
                <a16:creationId xmlns:a16="http://schemas.microsoft.com/office/drawing/2014/main" id="{C3AF81A5-04F1-F043-981B-6E1674C78CFB}"/>
              </a:ext>
            </a:extLst>
          </p:cNvPr>
          <p:cNvSpPr>
            <a:spLocks noGrp="1"/>
          </p:cNvSpPr>
          <p:nvPr>
            <p:ph type="body" sz="half" idx="13" hasCustomPrompt="1"/>
          </p:nvPr>
        </p:nvSpPr>
        <p:spPr>
          <a:xfrm>
            <a:off x="4802602" y="2947544"/>
            <a:ext cx="1665048" cy="1688031"/>
          </a:xfrm>
        </p:spPr>
        <p:txBody>
          <a:bodyPr>
            <a:normAutofit/>
          </a:bodyPr>
          <a:lstStyle>
            <a:lvl1pPr marL="0" marR="0" indent="0" algn="ctr" defTabSz="457200" rtl="0" eaLnBrk="1" fontAlgn="auto" latinLnBrk="0" hangingPunct="1">
              <a:lnSpc>
                <a:spcPct val="90000"/>
              </a:lnSpc>
              <a:spcBef>
                <a:spcPts val="1000"/>
              </a:spcBef>
              <a:spcAft>
                <a:spcPts val="0"/>
              </a:spcAft>
              <a:buClrTx/>
              <a:buSzTx/>
              <a:buFont typeface="Arial"/>
              <a:buNone/>
              <a:tabLst/>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457200" rtl="0" eaLnBrk="1" fontAlgn="auto" latinLnBrk="0" hangingPunct="1">
              <a:lnSpc>
                <a:spcPct val="90000"/>
              </a:lnSpc>
              <a:spcBef>
                <a:spcPts val="1000"/>
              </a:spcBef>
              <a:spcAft>
                <a:spcPts val="0"/>
              </a:spcAft>
              <a:buClrTx/>
              <a:buSzTx/>
              <a:buFont typeface="Arial"/>
              <a:buNone/>
              <a:tabLst/>
              <a:defRPr/>
            </a:pPr>
            <a:r>
              <a:rPr lang="en-US" sz="2000" dirty="0">
                <a:solidFill>
                  <a:schemeClr val="accent1"/>
                </a:solidFill>
                <a:latin typeface="Calibri" panose="020F0502020204030204" pitchFamily="34" charset="0"/>
              </a:rPr>
              <a:t>Insert </a:t>
            </a:r>
          </a:p>
          <a:p>
            <a:pPr marL="0" marR="0" lvl="0" indent="0" algn="ctr" defTabSz="457200" rtl="0" eaLnBrk="1" fontAlgn="auto" latinLnBrk="0" hangingPunct="1">
              <a:lnSpc>
                <a:spcPct val="90000"/>
              </a:lnSpc>
              <a:spcBef>
                <a:spcPts val="1000"/>
              </a:spcBef>
              <a:spcAft>
                <a:spcPts val="0"/>
              </a:spcAft>
              <a:buClrTx/>
              <a:buSzTx/>
              <a:buFont typeface="Arial"/>
              <a:buNone/>
              <a:tabLst/>
              <a:defRPr/>
            </a:pPr>
            <a:r>
              <a:rPr lang="en-US" sz="2000" dirty="0">
                <a:solidFill>
                  <a:schemeClr val="accent1"/>
                </a:solidFill>
                <a:latin typeface="Calibri" panose="020F0502020204030204" pitchFamily="34" charset="0"/>
              </a:rPr>
              <a:t>text </a:t>
            </a:r>
          </a:p>
          <a:p>
            <a:pPr marL="0" marR="0" lvl="0" indent="0" algn="ctr" defTabSz="457200" rtl="0" eaLnBrk="1" fontAlgn="auto" latinLnBrk="0" hangingPunct="1">
              <a:lnSpc>
                <a:spcPct val="90000"/>
              </a:lnSpc>
              <a:spcBef>
                <a:spcPts val="1000"/>
              </a:spcBef>
              <a:spcAft>
                <a:spcPts val="0"/>
              </a:spcAft>
              <a:buClrTx/>
              <a:buSzTx/>
              <a:buFont typeface="Arial"/>
              <a:buNone/>
              <a:tabLst/>
              <a:defRPr/>
            </a:pPr>
            <a:r>
              <a:rPr lang="en-US" sz="2000" dirty="0">
                <a:solidFill>
                  <a:schemeClr val="accent1"/>
                </a:solidFill>
                <a:latin typeface="Calibri" panose="020F0502020204030204" pitchFamily="34" charset="0"/>
              </a:rPr>
              <a:t>here</a:t>
            </a:r>
          </a:p>
          <a:p>
            <a:pPr algn="ctr" defTabSz="457200"/>
            <a:endParaRPr lang="en-US" sz="2000"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4164399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yclic Diagram">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041808-903E-4473-8F6E-2D3806F8029C}" type="slidenum">
              <a:rPr lang="en-US" smtClean="0"/>
              <a:t>‹#›</a:t>
            </a:fld>
            <a:endParaRPr lang="en-US"/>
          </a:p>
        </p:txBody>
      </p:sp>
      <p:sp>
        <p:nvSpPr>
          <p:cNvPr id="12" name="Title 1">
            <a:extLst>
              <a:ext uri="{FF2B5EF4-FFF2-40B4-BE49-F238E27FC236}">
                <a16:creationId xmlns:a16="http://schemas.microsoft.com/office/drawing/2014/main" id="{2D3823E2-B3CB-6F4E-AC6E-B408DCA9BA6B}"/>
              </a:ext>
            </a:extLst>
          </p:cNvPr>
          <p:cNvSpPr>
            <a:spLocks noGrp="1"/>
          </p:cNvSpPr>
          <p:nvPr>
            <p:ph type="title" hasCustomPrompt="1"/>
          </p:nvPr>
        </p:nvSpPr>
        <p:spPr>
          <a:xfrm>
            <a:off x="386687" y="306379"/>
            <a:ext cx="11424313" cy="912821"/>
          </a:xfrm>
        </p:spPr>
        <p:txBody>
          <a:bodyPr/>
          <a:lstStyle/>
          <a:p>
            <a:r>
              <a:rPr lang="en-US" dirty="0"/>
              <a:t>Cyclic Diagram</a:t>
            </a:r>
          </a:p>
        </p:txBody>
      </p:sp>
      <p:grpSp>
        <p:nvGrpSpPr>
          <p:cNvPr id="35" name="Group 34">
            <a:extLst>
              <a:ext uri="{FF2B5EF4-FFF2-40B4-BE49-F238E27FC236}">
                <a16:creationId xmlns:a16="http://schemas.microsoft.com/office/drawing/2014/main" id="{8AE15324-C834-F647-BDED-38F719258578}"/>
              </a:ext>
            </a:extLst>
          </p:cNvPr>
          <p:cNvGrpSpPr/>
          <p:nvPr/>
        </p:nvGrpSpPr>
        <p:grpSpPr>
          <a:xfrm>
            <a:off x="2133600" y="1789303"/>
            <a:ext cx="874726" cy="807038"/>
            <a:chOff x="2895602" y="1478963"/>
            <a:chExt cx="1452863" cy="1340438"/>
          </a:xfrm>
          <a:solidFill>
            <a:schemeClr val="bg2"/>
          </a:solidFill>
        </p:grpSpPr>
        <p:sp>
          <p:nvSpPr>
            <p:cNvPr id="16" name="L-Shape 15">
              <a:extLst>
                <a:ext uri="{FF2B5EF4-FFF2-40B4-BE49-F238E27FC236}">
                  <a16:creationId xmlns:a16="http://schemas.microsoft.com/office/drawing/2014/main" id="{987EFD00-E46F-C142-B1D3-387267499FD9}"/>
                </a:ext>
              </a:extLst>
            </p:cNvPr>
            <p:cNvSpPr>
              <a:spLocks/>
            </p:cNvSpPr>
            <p:nvPr/>
          </p:nvSpPr>
          <p:spPr>
            <a:xfrm rot="18882459" flipH="1">
              <a:off x="3707408" y="1477986"/>
              <a:ext cx="640080" cy="642034"/>
            </a:xfrm>
            <a:prstGeom prst="corner">
              <a:avLst>
                <a:gd name="adj1" fmla="val 20891"/>
                <a:gd name="adj2" fmla="val 20110"/>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Shape 33">
              <a:extLst>
                <a:ext uri="{FF2B5EF4-FFF2-40B4-BE49-F238E27FC236}">
                  <a16:creationId xmlns:a16="http://schemas.microsoft.com/office/drawing/2014/main" id="{39BE740C-FC68-7540-979D-CD6F198A8A97}"/>
                </a:ext>
              </a:extLst>
            </p:cNvPr>
            <p:cNvSpPr/>
            <p:nvPr/>
          </p:nvSpPr>
          <p:spPr>
            <a:xfrm rot="5400000">
              <a:off x="2883142" y="1765061"/>
              <a:ext cx="1066800" cy="1041879"/>
            </a:xfrm>
            <a:prstGeom prst="corner">
              <a:avLst>
                <a:gd name="adj1" fmla="val 13338"/>
                <a:gd name="adj2" fmla="val 133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42377360-07C7-3744-BFB7-3207E66AFFE8}"/>
              </a:ext>
            </a:extLst>
          </p:cNvPr>
          <p:cNvGrpSpPr/>
          <p:nvPr/>
        </p:nvGrpSpPr>
        <p:grpSpPr>
          <a:xfrm>
            <a:off x="5473848" y="4404360"/>
            <a:ext cx="1307952" cy="335280"/>
            <a:chOff x="4988202" y="4322995"/>
            <a:chExt cx="2496999" cy="640080"/>
          </a:xfrm>
          <a:solidFill>
            <a:schemeClr val="bg2"/>
          </a:solidFill>
        </p:grpSpPr>
        <p:cxnSp>
          <p:nvCxnSpPr>
            <p:cNvPr id="46" name="Straight Connector 45">
              <a:extLst>
                <a:ext uri="{FF2B5EF4-FFF2-40B4-BE49-F238E27FC236}">
                  <a16:creationId xmlns:a16="http://schemas.microsoft.com/office/drawing/2014/main" id="{E72FD848-A019-B944-B973-5EA5151DE8A8}"/>
                </a:ext>
              </a:extLst>
            </p:cNvPr>
            <p:cNvCxnSpPr>
              <a:cxnSpLocks/>
            </p:cNvCxnSpPr>
            <p:nvPr/>
          </p:nvCxnSpPr>
          <p:spPr>
            <a:xfrm flipV="1">
              <a:off x="5410201" y="4643035"/>
              <a:ext cx="2075000" cy="2"/>
            </a:xfrm>
            <a:prstGeom prst="line">
              <a:avLst/>
            </a:prstGeom>
            <a:grpFill/>
            <a:ln w="85725">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L-Shape 47">
              <a:extLst>
                <a:ext uri="{FF2B5EF4-FFF2-40B4-BE49-F238E27FC236}">
                  <a16:creationId xmlns:a16="http://schemas.microsoft.com/office/drawing/2014/main" id="{DE68830E-AF8D-8940-A9F3-4CD0DDDCAF7E}"/>
                </a:ext>
              </a:extLst>
            </p:cNvPr>
            <p:cNvSpPr>
              <a:spLocks/>
            </p:cNvSpPr>
            <p:nvPr/>
          </p:nvSpPr>
          <p:spPr>
            <a:xfrm rot="8089534" flipH="1">
              <a:off x="4989179" y="4322018"/>
              <a:ext cx="640080" cy="642034"/>
            </a:xfrm>
            <a:prstGeom prst="corner">
              <a:avLst>
                <a:gd name="adj1" fmla="val 20891"/>
                <a:gd name="adj2" fmla="val 20110"/>
              </a:avLst>
            </a:prstGeom>
            <a:grpFill/>
            <a:ln w="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64B8CFC1-6577-1746-A597-BA9FFF3A7030}"/>
              </a:ext>
            </a:extLst>
          </p:cNvPr>
          <p:cNvGrpSpPr/>
          <p:nvPr/>
        </p:nvGrpSpPr>
        <p:grpSpPr>
          <a:xfrm rot="5400000">
            <a:off x="9369917" y="1978517"/>
            <a:ext cx="874728" cy="807038"/>
            <a:chOff x="2895600" y="1478963"/>
            <a:chExt cx="1452865" cy="1340438"/>
          </a:xfrm>
          <a:solidFill>
            <a:schemeClr val="bg2"/>
          </a:solidFill>
        </p:grpSpPr>
        <p:sp>
          <p:nvSpPr>
            <p:cNvPr id="51" name="L-Shape 50">
              <a:extLst>
                <a:ext uri="{FF2B5EF4-FFF2-40B4-BE49-F238E27FC236}">
                  <a16:creationId xmlns:a16="http://schemas.microsoft.com/office/drawing/2014/main" id="{FA394B47-C597-9146-9523-49C28F8645C1}"/>
                </a:ext>
              </a:extLst>
            </p:cNvPr>
            <p:cNvSpPr>
              <a:spLocks/>
            </p:cNvSpPr>
            <p:nvPr/>
          </p:nvSpPr>
          <p:spPr>
            <a:xfrm rot="18882459" flipH="1">
              <a:off x="3707408" y="1477986"/>
              <a:ext cx="640080" cy="642034"/>
            </a:xfrm>
            <a:prstGeom prst="corner">
              <a:avLst>
                <a:gd name="adj1" fmla="val 20891"/>
                <a:gd name="adj2" fmla="val 20110"/>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L-Shape 51">
              <a:extLst>
                <a:ext uri="{FF2B5EF4-FFF2-40B4-BE49-F238E27FC236}">
                  <a16:creationId xmlns:a16="http://schemas.microsoft.com/office/drawing/2014/main" id="{64A833CD-AF02-FF47-B6AD-350672BE0837}"/>
                </a:ext>
              </a:extLst>
            </p:cNvPr>
            <p:cNvSpPr/>
            <p:nvPr/>
          </p:nvSpPr>
          <p:spPr>
            <a:xfrm rot="5400000">
              <a:off x="2883140" y="1765061"/>
              <a:ext cx="1066800" cy="1041879"/>
            </a:xfrm>
            <a:prstGeom prst="corner">
              <a:avLst>
                <a:gd name="adj1" fmla="val 13338"/>
                <a:gd name="adj2" fmla="val 133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ext Placeholder 3">
            <a:extLst>
              <a:ext uri="{FF2B5EF4-FFF2-40B4-BE49-F238E27FC236}">
                <a16:creationId xmlns:a16="http://schemas.microsoft.com/office/drawing/2014/main" id="{A8060BBE-0E02-CC47-8887-9632389FEA62}"/>
              </a:ext>
            </a:extLst>
          </p:cNvPr>
          <p:cNvSpPr>
            <a:spLocks noGrp="1"/>
          </p:cNvSpPr>
          <p:nvPr>
            <p:ph type="body" sz="half" idx="14" hasCustomPrompt="1"/>
          </p:nvPr>
        </p:nvSpPr>
        <p:spPr>
          <a:xfrm>
            <a:off x="381000" y="3657600"/>
            <a:ext cx="3733800" cy="1752600"/>
          </a:xfrm>
          <a:solidFill>
            <a:srgbClr val="12216A"/>
          </a:solidFill>
        </p:spPr>
        <p:txBody>
          <a:bodyPr anchor="ctr" anchorCtr="1">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ctr"/>
            <a:r>
              <a:rPr lang="en-US" b="1" dirty="0"/>
              <a:t>Insert text here</a:t>
            </a:r>
          </a:p>
        </p:txBody>
      </p:sp>
      <p:sp>
        <p:nvSpPr>
          <p:cNvPr id="57" name="Text Placeholder 3">
            <a:extLst>
              <a:ext uri="{FF2B5EF4-FFF2-40B4-BE49-F238E27FC236}">
                <a16:creationId xmlns:a16="http://schemas.microsoft.com/office/drawing/2014/main" id="{FF2C4845-C881-3649-B0B5-A2D549CFF0D0}"/>
              </a:ext>
            </a:extLst>
          </p:cNvPr>
          <p:cNvSpPr>
            <a:spLocks noGrp="1"/>
          </p:cNvSpPr>
          <p:nvPr>
            <p:ph type="body" sz="half" idx="15" hasCustomPrompt="1"/>
          </p:nvPr>
        </p:nvSpPr>
        <p:spPr>
          <a:xfrm>
            <a:off x="8083446" y="3657600"/>
            <a:ext cx="3733800" cy="1752600"/>
          </a:xfrm>
          <a:solidFill>
            <a:srgbClr val="12216A"/>
          </a:solidFill>
        </p:spPr>
        <p:txBody>
          <a:bodyPr anchor="ctr" anchorCtr="1">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ctr"/>
            <a:r>
              <a:rPr lang="en-US" b="1" dirty="0"/>
              <a:t>Insert text here</a:t>
            </a:r>
          </a:p>
        </p:txBody>
      </p:sp>
      <p:sp>
        <p:nvSpPr>
          <p:cNvPr id="58" name="Text Placeholder 3">
            <a:extLst>
              <a:ext uri="{FF2B5EF4-FFF2-40B4-BE49-F238E27FC236}">
                <a16:creationId xmlns:a16="http://schemas.microsoft.com/office/drawing/2014/main" id="{44E1572A-0F85-DB46-A131-825AFE694AAC}"/>
              </a:ext>
            </a:extLst>
          </p:cNvPr>
          <p:cNvSpPr>
            <a:spLocks noGrp="1"/>
          </p:cNvSpPr>
          <p:nvPr>
            <p:ph type="body" sz="half" idx="16" hasCustomPrompt="1"/>
          </p:nvPr>
        </p:nvSpPr>
        <p:spPr>
          <a:xfrm>
            <a:off x="4267200" y="1219200"/>
            <a:ext cx="3657600" cy="1752600"/>
          </a:xfrm>
          <a:solidFill>
            <a:srgbClr val="12216A"/>
          </a:solidFill>
        </p:spPr>
        <p:txBody>
          <a:bodyPr anchor="ctr" anchorCtr="1">
            <a:normAutofit/>
          </a:bodyPr>
          <a:lstStyle>
            <a:lvl1pPr marL="0" indent="0" algn="l">
              <a:buNone/>
              <a:defRPr sz="24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ctr"/>
            <a:r>
              <a:rPr lang="en-US" b="1" dirty="0"/>
              <a:t>Insert text here</a:t>
            </a:r>
          </a:p>
        </p:txBody>
      </p:sp>
    </p:spTree>
    <p:extLst>
      <p:ext uri="{BB962C8B-B14F-4D97-AF65-F5344CB8AC3E}">
        <p14:creationId xmlns:p14="http://schemas.microsoft.com/office/powerpoint/2010/main" val="2086594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low Diagram">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D3823E2-B3CB-6F4E-AC6E-B408DCA9BA6B}"/>
              </a:ext>
            </a:extLst>
          </p:cNvPr>
          <p:cNvSpPr>
            <a:spLocks noGrp="1"/>
          </p:cNvSpPr>
          <p:nvPr>
            <p:ph type="title" hasCustomPrompt="1"/>
          </p:nvPr>
        </p:nvSpPr>
        <p:spPr>
          <a:xfrm>
            <a:off x="386687" y="304799"/>
            <a:ext cx="11424313" cy="780289"/>
          </a:xfrm>
        </p:spPr>
        <p:txBody>
          <a:bodyPr/>
          <a:lstStyle>
            <a:lvl1pPr>
              <a:defRPr/>
            </a:lvl1pPr>
          </a:lstStyle>
          <a:p>
            <a:r>
              <a:rPr lang="en-US" dirty="0"/>
              <a:t>Flow Diagram</a:t>
            </a:r>
          </a:p>
        </p:txBody>
      </p:sp>
      <p:sp>
        <p:nvSpPr>
          <p:cNvPr id="14" name="Slide Number Placeholder 3"/>
          <p:cNvSpPr>
            <a:spLocks noGrp="1"/>
          </p:cNvSpPr>
          <p:nvPr>
            <p:ph type="sldNum" sz="quarter" idx="12"/>
          </p:nvPr>
        </p:nvSpPr>
        <p:spPr>
          <a:xfrm>
            <a:off x="9144000" y="6188075"/>
            <a:ext cx="2743200" cy="365125"/>
          </a:xfrm>
        </p:spPr>
        <p:txBody>
          <a:bodyPr/>
          <a:lstStyle/>
          <a:p>
            <a:fld id="{86041808-903E-4473-8F6E-2D3806F8029C}" type="slidenum">
              <a:rPr lang="en-US" smtClean="0"/>
              <a:t>‹#›</a:t>
            </a:fld>
            <a:endParaRPr lang="en-US"/>
          </a:p>
        </p:txBody>
      </p:sp>
      <p:grpSp>
        <p:nvGrpSpPr>
          <p:cNvPr id="18" name="Group 17">
            <a:extLst>
              <a:ext uri="{FF2B5EF4-FFF2-40B4-BE49-F238E27FC236}">
                <a16:creationId xmlns:a16="http://schemas.microsoft.com/office/drawing/2014/main" id="{2DE3CC5C-65D4-46D6-A234-542DF6B7545A}"/>
              </a:ext>
            </a:extLst>
          </p:cNvPr>
          <p:cNvGrpSpPr/>
          <p:nvPr/>
        </p:nvGrpSpPr>
        <p:grpSpPr>
          <a:xfrm rot="10800000">
            <a:off x="3560712" y="2743200"/>
            <a:ext cx="769538" cy="259080"/>
            <a:chOff x="4988202" y="4322995"/>
            <a:chExt cx="1901211" cy="640080"/>
          </a:xfrm>
          <a:solidFill>
            <a:schemeClr val="bg2"/>
          </a:solidFill>
        </p:grpSpPr>
        <p:cxnSp>
          <p:nvCxnSpPr>
            <p:cNvPr id="19" name="Straight Connector 18">
              <a:extLst>
                <a:ext uri="{FF2B5EF4-FFF2-40B4-BE49-F238E27FC236}">
                  <a16:creationId xmlns:a16="http://schemas.microsoft.com/office/drawing/2014/main" id="{BE8B0D38-147B-4314-B45F-BAC3054C36BF}"/>
                </a:ext>
              </a:extLst>
            </p:cNvPr>
            <p:cNvCxnSpPr>
              <a:cxnSpLocks/>
            </p:cNvCxnSpPr>
            <p:nvPr/>
          </p:nvCxnSpPr>
          <p:spPr>
            <a:xfrm rot="10800000" flipH="1">
              <a:off x="5410198" y="4643037"/>
              <a:ext cx="1479215" cy="0"/>
            </a:xfrm>
            <a:prstGeom prst="line">
              <a:avLst/>
            </a:prstGeom>
            <a:grpFill/>
            <a:ln w="6032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L-Shape 22">
              <a:extLst>
                <a:ext uri="{FF2B5EF4-FFF2-40B4-BE49-F238E27FC236}">
                  <a16:creationId xmlns:a16="http://schemas.microsoft.com/office/drawing/2014/main" id="{67B97AFB-2C25-43A6-AC44-554F605BF11C}"/>
                </a:ext>
              </a:extLst>
            </p:cNvPr>
            <p:cNvSpPr>
              <a:spLocks/>
            </p:cNvSpPr>
            <p:nvPr/>
          </p:nvSpPr>
          <p:spPr>
            <a:xfrm rot="8089534" flipH="1">
              <a:off x="4989179" y="4322018"/>
              <a:ext cx="640080" cy="642034"/>
            </a:xfrm>
            <a:prstGeom prst="corner">
              <a:avLst>
                <a:gd name="adj1" fmla="val 20891"/>
                <a:gd name="adj2" fmla="val 20110"/>
              </a:avLst>
            </a:prstGeom>
            <a:grpFill/>
            <a:ln w="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9E436B02-0838-464F-9360-B19C7AFB1F20}"/>
              </a:ext>
            </a:extLst>
          </p:cNvPr>
          <p:cNvGrpSpPr/>
          <p:nvPr/>
        </p:nvGrpSpPr>
        <p:grpSpPr>
          <a:xfrm rot="10800000">
            <a:off x="7831289" y="2743201"/>
            <a:ext cx="769538" cy="259080"/>
            <a:chOff x="4988202" y="4322995"/>
            <a:chExt cx="1901211" cy="640080"/>
          </a:xfrm>
          <a:solidFill>
            <a:schemeClr val="bg2"/>
          </a:solidFill>
        </p:grpSpPr>
        <p:cxnSp>
          <p:nvCxnSpPr>
            <p:cNvPr id="26" name="Straight Connector 25">
              <a:extLst>
                <a:ext uri="{FF2B5EF4-FFF2-40B4-BE49-F238E27FC236}">
                  <a16:creationId xmlns:a16="http://schemas.microsoft.com/office/drawing/2014/main" id="{F851E515-EDDF-4689-B8DC-E3419B7C3BE8}"/>
                </a:ext>
              </a:extLst>
            </p:cNvPr>
            <p:cNvCxnSpPr>
              <a:cxnSpLocks/>
            </p:cNvCxnSpPr>
            <p:nvPr/>
          </p:nvCxnSpPr>
          <p:spPr>
            <a:xfrm rot="10800000" flipH="1">
              <a:off x="5410198" y="4643037"/>
              <a:ext cx="1479215" cy="0"/>
            </a:xfrm>
            <a:prstGeom prst="line">
              <a:avLst/>
            </a:prstGeom>
            <a:grpFill/>
            <a:ln w="6032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L-Shape 26">
              <a:extLst>
                <a:ext uri="{FF2B5EF4-FFF2-40B4-BE49-F238E27FC236}">
                  <a16:creationId xmlns:a16="http://schemas.microsoft.com/office/drawing/2014/main" id="{EFBB77E0-7D61-4750-9F18-466A79D53A19}"/>
                </a:ext>
              </a:extLst>
            </p:cNvPr>
            <p:cNvSpPr>
              <a:spLocks/>
            </p:cNvSpPr>
            <p:nvPr/>
          </p:nvSpPr>
          <p:spPr>
            <a:xfrm rot="8089534" flipH="1">
              <a:off x="4989179" y="4322018"/>
              <a:ext cx="640080" cy="642034"/>
            </a:xfrm>
            <a:prstGeom prst="corner">
              <a:avLst>
                <a:gd name="adj1" fmla="val 20891"/>
                <a:gd name="adj2" fmla="val 20110"/>
              </a:avLst>
            </a:prstGeom>
            <a:grpFill/>
            <a:ln w="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 Placeholder 3">
            <a:extLst>
              <a:ext uri="{FF2B5EF4-FFF2-40B4-BE49-F238E27FC236}">
                <a16:creationId xmlns:a16="http://schemas.microsoft.com/office/drawing/2014/main" id="{BCA64E6D-E334-488A-8CEB-1F6D9636A5BB}"/>
              </a:ext>
            </a:extLst>
          </p:cNvPr>
          <p:cNvSpPr>
            <a:spLocks noGrp="1"/>
          </p:cNvSpPr>
          <p:nvPr>
            <p:ph type="body" sz="half" idx="14" hasCustomPrompt="1"/>
          </p:nvPr>
        </p:nvSpPr>
        <p:spPr>
          <a:xfrm>
            <a:off x="371404" y="1219199"/>
            <a:ext cx="2813713" cy="3428999"/>
          </a:xfrm>
          <a:solidFill>
            <a:srgbClr val="12216A"/>
          </a:solidFill>
        </p:spPr>
        <p:txBody>
          <a:bodyPr anchor="ctr" anchorCtr="1">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ctr"/>
            <a:r>
              <a:rPr lang="en-US" b="1" dirty="0"/>
              <a:t>Insert text here</a:t>
            </a:r>
          </a:p>
        </p:txBody>
      </p:sp>
      <p:sp>
        <p:nvSpPr>
          <p:cNvPr id="25" name="Text Placeholder 3">
            <a:extLst>
              <a:ext uri="{FF2B5EF4-FFF2-40B4-BE49-F238E27FC236}">
                <a16:creationId xmlns:a16="http://schemas.microsoft.com/office/drawing/2014/main" id="{5F5C37F3-C9EE-41D9-8210-0EBA532D8D6E}"/>
              </a:ext>
            </a:extLst>
          </p:cNvPr>
          <p:cNvSpPr>
            <a:spLocks noGrp="1"/>
          </p:cNvSpPr>
          <p:nvPr>
            <p:ph type="body" sz="half" idx="15" hasCustomPrompt="1"/>
          </p:nvPr>
        </p:nvSpPr>
        <p:spPr>
          <a:xfrm>
            <a:off x="4689143" y="1219198"/>
            <a:ext cx="2813713" cy="3428999"/>
          </a:xfrm>
          <a:solidFill>
            <a:srgbClr val="12216A"/>
          </a:solidFill>
        </p:spPr>
        <p:txBody>
          <a:bodyPr anchor="ctr" anchorCtr="1">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ctr"/>
            <a:r>
              <a:rPr lang="en-US" b="1" dirty="0"/>
              <a:t>Insert text here</a:t>
            </a:r>
          </a:p>
        </p:txBody>
      </p:sp>
      <p:sp>
        <p:nvSpPr>
          <p:cNvPr id="28" name="Text Placeholder 3">
            <a:extLst>
              <a:ext uri="{FF2B5EF4-FFF2-40B4-BE49-F238E27FC236}">
                <a16:creationId xmlns:a16="http://schemas.microsoft.com/office/drawing/2014/main" id="{B0866F21-452A-491E-BE85-177B993BDBB1}"/>
              </a:ext>
            </a:extLst>
          </p:cNvPr>
          <p:cNvSpPr>
            <a:spLocks noGrp="1"/>
          </p:cNvSpPr>
          <p:nvPr>
            <p:ph type="body" sz="half" idx="16" hasCustomPrompt="1"/>
          </p:nvPr>
        </p:nvSpPr>
        <p:spPr>
          <a:xfrm>
            <a:off x="8993019" y="1230174"/>
            <a:ext cx="2813713" cy="3428999"/>
          </a:xfrm>
          <a:solidFill>
            <a:srgbClr val="12216A"/>
          </a:solidFill>
        </p:spPr>
        <p:txBody>
          <a:bodyPr anchor="ctr" anchorCtr="1">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ctr"/>
            <a:r>
              <a:rPr lang="en-US" b="1" dirty="0"/>
              <a:t>Insert text here</a:t>
            </a:r>
          </a:p>
        </p:txBody>
      </p:sp>
    </p:spTree>
    <p:extLst>
      <p:ext uri="{BB962C8B-B14F-4D97-AF65-F5344CB8AC3E}">
        <p14:creationId xmlns:p14="http://schemas.microsoft.com/office/powerpoint/2010/main" val="2099823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low Diagram,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D3823E2-B3CB-6F4E-AC6E-B408DCA9BA6B}"/>
              </a:ext>
            </a:extLst>
          </p:cNvPr>
          <p:cNvSpPr>
            <a:spLocks noGrp="1"/>
          </p:cNvSpPr>
          <p:nvPr>
            <p:ph type="title" hasCustomPrompt="1"/>
          </p:nvPr>
        </p:nvSpPr>
        <p:spPr>
          <a:xfrm>
            <a:off x="386687" y="304799"/>
            <a:ext cx="11424313" cy="731520"/>
          </a:xfrm>
        </p:spPr>
        <p:txBody>
          <a:bodyPr/>
          <a:lstStyle>
            <a:lvl1pPr>
              <a:defRPr/>
            </a:lvl1pPr>
          </a:lstStyle>
          <a:p>
            <a:r>
              <a:rPr lang="en-US" dirty="0"/>
              <a:t>Flow Diagram</a:t>
            </a:r>
          </a:p>
        </p:txBody>
      </p:sp>
      <p:sp>
        <p:nvSpPr>
          <p:cNvPr id="25" name="Text Placeholder 3">
            <a:extLst>
              <a:ext uri="{FF2B5EF4-FFF2-40B4-BE49-F238E27FC236}">
                <a16:creationId xmlns:a16="http://schemas.microsoft.com/office/drawing/2014/main" id="{4D0B2EDD-5FA9-B14F-A6FF-19D90278CD52}"/>
              </a:ext>
            </a:extLst>
          </p:cNvPr>
          <p:cNvSpPr>
            <a:spLocks noGrp="1"/>
          </p:cNvSpPr>
          <p:nvPr>
            <p:ph type="body" sz="half" idx="14" hasCustomPrompt="1"/>
          </p:nvPr>
        </p:nvSpPr>
        <p:spPr>
          <a:xfrm>
            <a:off x="381000" y="1088570"/>
            <a:ext cx="9519313" cy="609600"/>
          </a:xfrm>
        </p:spPr>
        <p:txBody>
          <a:bodyPr>
            <a:noAutofit/>
          </a:bodyPr>
          <a:lstStyle>
            <a:lvl1pPr marL="0" indent="0">
              <a:buNone/>
              <a:defRPr sz="2800" b="1" i="0">
                <a:solidFill>
                  <a:schemeClr val="bg2"/>
                </a:solidFill>
                <a:latin typeface="Calibri Light" panose="020F0502020204030204" pitchFamily="34" charset="0"/>
                <a:cs typeface="Calibri Light"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subhead here</a:t>
            </a:r>
          </a:p>
        </p:txBody>
      </p:sp>
      <p:sp>
        <p:nvSpPr>
          <p:cNvPr id="14" name="Slide Number Placeholder 3"/>
          <p:cNvSpPr>
            <a:spLocks noGrp="1"/>
          </p:cNvSpPr>
          <p:nvPr>
            <p:ph type="sldNum" sz="quarter" idx="12"/>
          </p:nvPr>
        </p:nvSpPr>
        <p:spPr>
          <a:xfrm>
            <a:off x="9144000" y="6188075"/>
            <a:ext cx="2743200" cy="365125"/>
          </a:xfrm>
        </p:spPr>
        <p:txBody>
          <a:bodyPr/>
          <a:lstStyle/>
          <a:p>
            <a:fld id="{86041808-903E-4473-8F6E-2D3806F8029C}" type="slidenum">
              <a:rPr lang="en-US" smtClean="0"/>
              <a:t>‹#›</a:t>
            </a:fld>
            <a:endParaRPr lang="en-US"/>
          </a:p>
        </p:txBody>
      </p:sp>
      <p:sp>
        <p:nvSpPr>
          <p:cNvPr id="18" name="Text Placeholder 3">
            <a:extLst>
              <a:ext uri="{FF2B5EF4-FFF2-40B4-BE49-F238E27FC236}">
                <a16:creationId xmlns:a16="http://schemas.microsoft.com/office/drawing/2014/main" id="{855D376E-5EDB-47C9-9AE4-A7E1652376BF}"/>
              </a:ext>
            </a:extLst>
          </p:cNvPr>
          <p:cNvSpPr>
            <a:spLocks noGrp="1"/>
          </p:cNvSpPr>
          <p:nvPr>
            <p:ph type="body" sz="half" idx="15" hasCustomPrompt="1"/>
          </p:nvPr>
        </p:nvSpPr>
        <p:spPr>
          <a:xfrm>
            <a:off x="371404" y="1861545"/>
            <a:ext cx="2813713" cy="3428999"/>
          </a:xfrm>
          <a:solidFill>
            <a:srgbClr val="12216A"/>
          </a:solidFill>
        </p:spPr>
        <p:txBody>
          <a:bodyPr anchor="ctr" anchorCtr="1">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ctr"/>
            <a:r>
              <a:rPr lang="en-US" b="1" dirty="0"/>
              <a:t>Insert text here</a:t>
            </a:r>
          </a:p>
        </p:txBody>
      </p:sp>
      <p:sp>
        <p:nvSpPr>
          <p:cNvPr id="19" name="Text Placeholder 3">
            <a:extLst>
              <a:ext uri="{FF2B5EF4-FFF2-40B4-BE49-F238E27FC236}">
                <a16:creationId xmlns:a16="http://schemas.microsoft.com/office/drawing/2014/main" id="{CB6D0FE9-263A-487B-957B-4E3FB312FE8C}"/>
              </a:ext>
            </a:extLst>
          </p:cNvPr>
          <p:cNvSpPr>
            <a:spLocks noGrp="1"/>
          </p:cNvSpPr>
          <p:nvPr>
            <p:ph type="body" sz="half" idx="16" hasCustomPrompt="1"/>
          </p:nvPr>
        </p:nvSpPr>
        <p:spPr>
          <a:xfrm>
            <a:off x="4689143" y="1861544"/>
            <a:ext cx="2813713" cy="3428999"/>
          </a:xfrm>
          <a:solidFill>
            <a:srgbClr val="12216A"/>
          </a:solidFill>
        </p:spPr>
        <p:txBody>
          <a:bodyPr anchor="ctr" anchorCtr="1">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ctr"/>
            <a:r>
              <a:rPr lang="en-US" b="1" dirty="0"/>
              <a:t>Insert text here</a:t>
            </a:r>
          </a:p>
        </p:txBody>
      </p:sp>
      <p:sp>
        <p:nvSpPr>
          <p:cNvPr id="23" name="Text Placeholder 3">
            <a:extLst>
              <a:ext uri="{FF2B5EF4-FFF2-40B4-BE49-F238E27FC236}">
                <a16:creationId xmlns:a16="http://schemas.microsoft.com/office/drawing/2014/main" id="{C1436EC1-28BD-45E0-8855-6A390F54454C}"/>
              </a:ext>
            </a:extLst>
          </p:cNvPr>
          <p:cNvSpPr>
            <a:spLocks noGrp="1"/>
          </p:cNvSpPr>
          <p:nvPr>
            <p:ph type="body" sz="half" idx="17" hasCustomPrompt="1"/>
          </p:nvPr>
        </p:nvSpPr>
        <p:spPr>
          <a:xfrm>
            <a:off x="8993019" y="1872520"/>
            <a:ext cx="2813713" cy="3428999"/>
          </a:xfrm>
          <a:solidFill>
            <a:srgbClr val="12216A"/>
          </a:solidFill>
        </p:spPr>
        <p:txBody>
          <a:bodyPr anchor="ctr" anchorCtr="1">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ctr"/>
            <a:r>
              <a:rPr lang="en-US" b="1" dirty="0"/>
              <a:t>Insert text here</a:t>
            </a:r>
          </a:p>
        </p:txBody>
      </p:sp>
      <p:grpSp>
        <p:nvGrpSpPr>
          <p:cNvPr id="28" name="Group 27">
            <a:extLst>
              <a:ext uri="{FF2B5EF4-FFF2-40B4-BE49-F238E27FC236}">
                <a16:creationId xmlns:a16="http://schemas.microsoft.com/office/drawing/2014/main" id="{F611EAE7-4663-4754-88A1-B8B52733F5B1}"/>
              </a:ext>
            </a:extLst>
          </p:cNvPr>
          <p:cNvGrpSpPr/>
          <p:nvPr userDrawn="1"/>
        </p:nvGrpSpPr>
        <p:grpSpPr>
          <a:xfrm rot="10800000">
            <a:off x="3560712" y="3372733"/>
            <a:ext cx="769538" cy="259080"/>
            <a:chOff x="4988202" y="4322995"/>
            <a:chExt cx="1901211" cy="640080"/>
          </a:xfrm>
          <a:solidFill>
            <a:schemeClr val="bg2"/>
          </a:solidFill>
        </p:grpSpPr>
        <p:cxnSp>
          <p:nvCxnSpPr>
            <p:cNvPr id="29" name="Straight Connector 28">
              <a:extLst>
                <a:ext uri="{FF2B5EF4-FFF2-40B4-BE49-F238E27FC236}">
                  <a16:creationId xmlns:a16="http://schemas.microsoft.com/office/drawing/2014/main" id="{99C16196-24D5-4437-8DE4-0E18200089B7}"/>
                </a:ext>
              </a:extLst>
            </p:cNvPr>
            <p:cNvCxnSpPr>
              <a:cxnSpLocks/>
            </p:cNvCxnSpPr>
            <p:nvPr/>
          </p:nvCxnSpPr>
          <p:spPr>
            <a:xfrm rot="10800000" flipH="1">
              <a:off x="5410198" y="4643037"/>
              <a:ext cx="1479215" cy="0"/>
            </a:xfrm>
            <a:prstGeom prst="line">
              <a:avLst/>
            </a:prstGeom>
            <a:grpFill/>
            <a:ln w="60325">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L-Shape 29">
              <a:extLst>
                <a:ext uri="{FF2B5EF4-FFF2-40B4-BE49-F238E27FC236}">
                  <a16:creationId xmlns:a16="http://schemas.microsoft.com/office/drawing/2014/main" id="{F62D9B3B-F013-4BB4-8167-20DF877441DF}"/>
                </a:ext>
              </a:extLst>
            </p:cNvPr>
            <p:cNvSpPr>
              <a:spLocks/>
            </p:cNvSpPr>
            <p:nvPr/>
          </p:nvSpPr>
          <p:spPr>
            <a:xfrm rot="8089534" flipH="1">
              <a:off x="4989179" y="4322018"/>
              <a:ext cx="640080" cy="642034"/>
            </a:xfrm>
            <a:prstGeom prst="corner">
              <a:avLst>
                <a:gd name="adj1" fmla="val 20891"/>
                <a:gd name="adj2" fmla="val 20110"/>
              </a:avLst>
            </a:prstGeom>
            <a:grpFill/>
            <a:ln w="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AE27ACE1-92F7-49C4-9D5A-1F4AF176C1FE}"/>
              </a:ext>
            </a:extLst>
          </p:cNvPr>
          <p:cNvGrpSpPr/>
          <p:nvPr userDrawn="1"/>
        </p:nvGrpSpPr>
        <p:grpSpPr>
          <a:xfrm rot="10800000">
            <a:off x="7831289" y="3372734"/>
            <a:ext cx="769538" cy="259080"/>
            <a:chOff x="4988202" y="4322995"/>
            <a:chExt cx="1901211" cy="640080"/>
          </a:xfrm>
          <a:solidFill>
            <a:schemeClr val="bg2"/>
          </a:solidFill>
        </p:grpSpPr>
        <p:cxnSp>
          <p:nvCxnSpPr>
            <p:cNvPr id="32" name="Straight Connector 31">
              <a:extLst>
                <a:ext uri="{FF2B5EF4-FFF2-40B4-BE49-F238E27FC236}">
                  <a16:creationId xmlns:a16="http://schemas.microsoft.com/office/drawing/2014/main" id="{82289687-48D4-424A-9CD1-848BA54DF423}"/>
                </a:ext>
              </a:extLst>
            </p:cNvPr>
            <p:cNvCxnSpPr>
              <a:cxnSpLocks/>
            </p:cNvCxnSpPr>
            <p:nvPr/>
          </p:nvCxnSpPr>
          <p:spPr>
            <a:xfrm rot="10800000" flipH="1">
              <a:off x="5410198" y="4643037"/>
              <a:ext cx="1479215" cy="0"/>
            </a:xfrm>
            <a:prstGeom prst="line">
              <a:avLst/>
            </a:prstGeom>
            <a:grpFill/>
            <a:ln w="60325">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L-Shape 32">
              <a:extLst>
                <a:ext uri="{FF2B5EF4-FFF2-40B4-BE49-F238E27FC236}">
                  <a16:creationId xmlns:a16="http://schemas.microsoft.com/office/drawing/2014/main" id="{DB3B1C0F-AE1C-4A9B-A634-7A8971CA10CA}"/>
                </a:ext>
              </a:extLst>
            </p:cNvPr>
            <p:cNvSpPr>
              <a:spLocks/>
            </p:cNvSpPr>
            <p:nvPr/>
          </p:nvSpPr>
          <p:spPr>
            <a:xfrm rot="8089534" flipH="1">
              <a:off x="4989179" y="4322018"/>
              <a:ext cx="640080" cy="642034"/>
            </a:xfrm>
            <a:prstGeom prst="corner">
              <a:avLst>
                <a:gd name="adj1" fmla="val 20891"/>
                <a:gd name="adj2" fmla="val 20110"/>
              </a:avLst>
            </a:prstGeom>
            <a:grpFill/>
            <a:ln w="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47191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6285" y="304800"/>
            <a:ext cx="11424313" cy="914400"/>
          </a:xfrm>
        </p:spPr>
        <p:txBody>
          <a:bodyPr/>
          <a:lstStyle/>
          <a:p>
            <a:r>
              <a:rPr lang="en-US" dirty="0"/>
              <a:t>Large Image</a:t>
            </a:r>
          </a:p>
        </p:txBody>
      </p:sp>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sp>
        <p:nvSpPr>
          <p:cNvPr id="9" name="Picture Placeholder 8">
            <a:extLst>
              <a:ext uri="{FF2B5EF4-FFF2-40B4-BE49-F238E27FC236}">
                <a16:creationId xmlns:a16="http://schemas.microsoft.com/office/drawing/2014/main" id="{C0C3F08C-8541-6D48-8B1B-B90825B8C02F}"/>
              </a:ext>
            </a:extLst>
          </p:cNvPr>
          <p:cNvSpPr>
            <a:spLocks noGrp="1"/>
          </p:cNvSpPr>
          <p:nvPr>
            <p:ph type="pic" sz="quarter" idx="13" hasCustomPrompt="1"/>
          </p:nvPr>
        </p:nvSpPr>
        <p:spPr>
          <a:xfrm>
            <a:off x="381000" y="1219200"/>
            <a:ext cx="11439598" cy="4191000"/>
          </a:xfrm>
          <a:noFill/>
          <a:ln>
            <a:noFill/>
          </a:ln>
        </p:spPr>
        <p:txBody>
          <a:bodyPr/>
          <a:lstStyle>
            <a:lvl1pPr marL="0" indent="0">
              <a:buNone/>
              <a:defRPr/>
            </a:lvl1pPr>
          </a:lstStyle>
          <a:p>
            <a:r>
              <a:rPr lang="en-US" dirty="0"/>
              <a:t> </a:t>
            </a:r>
          </a:p>
        </p:txBody>
      </p:sp>
    </p:spTree>
    <p:extLst>
      <p:ext uri="{BB962C8B-B14F-4D97-AF65-F5344CB8AC3E}">
        <p14:creationId xmlns:p14="http://schemas.microsoft.com/office/powerpoint/2010/main" val="2615893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6285" y="304800"/>
            <a:ext cx="11424313" cy="914400"/>
          </a:xfrm>
        </p:spPr>
        <p:txBody>
          <a:bodyPr/>
          <a:lstStyle>
            <a:lvl1pPr>
              <a:defRPr/>
            </a:lvl1pPr>
          </a:lstStyle>
          <a:p>
            <a:r>
              <a:rPr lang="en-US" dirty="0"/>
              <a:t>Blank Slide with Space for Large Image</a:t>
            </a:r>
          </a:p>
        </p:txBody>
      </p:sp>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spTree>
    <p:extLst>
      <p:ext uri="{BB962C8B-B14F-4D97-AF65-F5344CB8AC3E}">
        <p14:creationId xmlns:p14="http://schemas.microsoft.com/office/powerpoint/2010/main" val="4030798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with imag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6285" y="304800"/>
            <a:ext cx="11424313" cy="731520"/>
          </a:xfrm>
        </p:spPr>
        <p:txBody>
          <a:bodyPr/>
          <a:lstStyle/>
          <a:p>
            <a:r>
              <a:rPr lang="en-US" dirty="0"/>
              <a:t>Large Image</a:t>
            </a:r>
          </a:p>
        </p:txBody>
      </p:sp>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sp>
        <p:nvSpPr>
          <p:cNvPr id="9" name="Picture Placeholder 8">
            <a:extLst>
              <a:ext uri="{FF2B5EF4-FFF2-40B4-BE49-F238E27FC236}">
                <a16:creationId xmlns:a16="http://schemas.microsoft.com/office/drawing/2014/main" id="{C0C3F08C-8541-6D48-8B1B-B90825B8C02F}"/>
              </a:ext>
            </a:extLst>
          </p:cNvPr>
          <p:cNvSpPr>
            <a:spLocks noGrp="1"/>
          </p:cNvSpPr>
          <p:nvPr>
            <p:ph type="pic" sz="quarter" idx="13" hasCustomPrompt="1"/>
          </p:nvPr>
        </p:nvSpPr>
        <p:spPr>
          <a:xfrm>
            <a:off x="381000" y="1685107"/>
            <a:ext cx="11439598" cy="3581400"/>
          </a:xfrm>
          <a:noFill/>
          <a:ln>
            <a:noFill/>
          </a:ln>
        </p:spPr>
        <p:txBody>
          <a:bodyPr/>
          <a:lstStyle>
            <a:lvl1pPr marL="0" indent="0">
              <a:buNone/>
              <a:defRPr/>
            </a:lvl1pPr>
          </a:lstStyle>
          <a:p>
            <a:r>
              <a:rPr lang="en-US"/>
              <a:t> </a:t>
            </a:r>
            <a:endParaRPr lang="en-US" dirty="0"/>
          </a:p>
        </p:txBody>
      </p:sp>
      <p:sp>
        <p:nvSpPr>
          <p:cNvPr id="5" name="Text Placeholder 3">
            <a:extLst>
              <a:ext uri="{FF2B5EF4-FFF2-40B4-BE49-F238E27FC236}">
                <a16:creationId xmlns:a16="http://schemas.microsoft.com/office/drawing/2014/main" id="{FBE3A814-1A4C-4ADB-A7A2-6E001C917DE4}"/>
              </a:ext>
            </a:extLst>
          </p:cNvPr>
          <p:cNvSpPr>
            <a:spLocks noGrp="1"/>
          </p:cNvSpPr>
          <p:nvPr>
            <p:ph type="body" sz="half" idx="14" hasCustomPrompt="1"/>
          </p:nvPr>
        </p:nvSpPr>
        <p:spPr>
          <a:xfrm>
            <a:off x="381000" y="1075507"/>
            <a:ext cx="9519313" cy="609600"/>
          </a:xfrm>
        </p:spPr>
        <p:txBody>
          <a:bodyPr>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subhead here</a:t>
            </a:r>
          </a:p>
        </p:txBody>
      </p:sp>
    </p:spTree>
    <p:extLst>
      <p:ext uri="{BB962C8B-B14F-4D97-AF65-F5344CB8AC3E}">
        <p14:creationId xmlns:p14="http://schemas.microsoft.com/office/powerpoint/2010/main" val="2532885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with imag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6285" y="304800"/>
            <a:ext cx="11424313" cy="731520"/>
          </a:xfrm>
        </p:spPr>
        <p:txBody>
          <a:bodyPr/>
          <a:lstStyle>
            <a:lvl1pPr>
              <a:defRPr/>
            </a:lvl1pPr>
          </a:lstStyle>
          <a:p>
            <a:r>
              <a:rPr lang="en-US" dirty="0"/>
              <a:t>Blank Slide, Subhead, Space Large Image</a:t>
            </a:r>
          </a:p>
        </p:txBody>
      </p:sp>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sp>
        <p:nvSpPr>
          <p:cNvPr id="5" name="Text Placeholder 3">
            <a:extLst>
              <a:ext uri="{FF2B5EF4-FFF2-40B4-BE49-F238E27FC236}">
                <a16:creationId xmlns:a16="http://schemas.microsoft.com/office/drawing/2014/main" id="{FBE3A814-1A4C-4ADB-A7A2-6E001C917DE4}"/>
              </a:ext>
            </a:extLst>
          </p:cNvPr>
          <p:cNvSpPr>
            <a:spLocks noGrp="1"/>
          </p:cNvSpPr>
          <p:nvPr>
            <p:ph type="body" sz="half" idx="14" hasCustomPrompt="1"/>
          </p:nvPr>
        </p:nvSpPr>
        <p:spPr>
          <a:xfrm>
            <a:off x="381000" y="1075507"/>
            <a:ext cx="9519313" cy="609600"/>
          </a:xfrm>
        </p:spPr>
        <p:txBody>
          <a:bodyPr>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subhead here</a:t>
            </a:r>
          </a:p>
        </p:txBody>
      </p:sp>
    </p:spTree>
    <p:extLst>
      <p:ext uri="{BB962C8B-B14F-4D97-AF65-F5344CB8AC3E}">
        <p14:creationId xmlns:p14="http://schemas.microsoft.com/office/powerpoint/2010/main" val="196712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Bullet List, Long Heading, Subhea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A5E83E-6A7A-4FE0-B7A2-45F313AB14A5}"/>
              </a:ext>
            </a:extLst>
          </p:cNvPr>
          <p:cNvSpPr>
            <a:spLocks noGrp="1"/>
          </p:cNvSpPr>
          <p:nvPr>
            <p:ph type="sldNum" sz="quarter" idx="10"/>
          </p:nvPr>
        </p:nvSpPr>
        <p:spPr/>
        <p:txBody>
          <a:bodyPr/>
          <a:lstStyle/>
          <a:p>
            <a:fld id="{86041808-903E-4473-8F6E-2D3806F8029C}" type="slidenum">
              <a:rPr lang="en-US" smtClean="0"/>
              <a:t>‹#›</a:t>
            </a:fld>
            <a:endParaRPr lang="en-US"/>
          </a:p>
        </p:txBody>
      </p:sp>
      <p:sp>
        <p:nvSpPr>
          <p:cNvPr id="5" name="Title 1">
            <a:extLst>
              <a:ext uri="{FF2B5EF4-FFF2-40B4-BE49-F238E27FC236}">
                <a16:creationId xmlns:a16="http://schemas.microsoft.com/office/drawing/2014/main" id="{4B8CBDB4-2288-41FA-9631-78B7B3FBF7F0}"/>
              </a:ext>
            </a:extLst>
          </p:cNvPr>
          <p:cNvSpPr>
            <a:spLocks noGrp="1"/>
          </p:cNvSpPr>
          <p:nvPr>
            <p:ph type="title" hasCustomPrompt="1"/>
          </p:nvPr>
        </p:nvSpPr>
        <p:spPr>
          <a:xfrm>
            <a:off x="386687" y="304800"/>
            <a:ext cx="11424313" cy="1371600"/>
          </a:xfrm>
        </p:spPr>
        <p:txBody>
          <a:bodyPr>
            <a:noAutofit/>
          </a:bodyPr>
          <a:lstStyle>
            <a:lvl1pPr>
              <a:defRPr baseline="0"/>
            </a:lvl1pPr>
          </a:lstStyle>
          <a:p>
            <a:r>
              <a:rPr lang="en-US" dirty="0"/>
              <a:t>Bulleted List with</a:t>
            </a:r>
            <a:br>
              <a:rPr lang="en-US" dirty="0"/>
            </a:br>
            <a:r>
              <a:rPr lang="en-US" dirty="0"/>
              <a:t>Extra Long Heading with Subhead</a:t>
            </a:r>
          </a:p>
        </p:txBody>
      </p:sp>
      <p:sp>
        <p:nvSpPr>
          <p:cNvPr id="10" name="Text Placeholder 2">
            <a:extLst>
              <a:ext uri="{FF2B5EF4-FFF2-40B4-BE49-F238E27FC236}">
                <a16:creationId xmlns:a16="http://schemas.microsoft.com/office/drawing/2014/main" id="{A2FF1C04-1918-45E4-B9DC-A8588D7DE536}"/>
              </a:ext>
            </a:extLst>
          </p:cNvPr>
          <p:cNvSpPr>
            <a:spLocks noGrp="1"/>
          </p:cNvSpPr>
          <p:nvPr>
            <p:ph type="body" idx="1" hasCustomPrompt="1"/>
          </p:nvPr>
        </p:nvSpPr>
        <p:spPr>
          <a:xfrm>
            <a:off x="381000" y="1710029"/>
            <a:ext cx="4800600" cy="826861"/>
          </a:xfrm>
        </p:spPr>
        <p:txBody>
          <a:bodyPr anchor="t" anchorCtr="0">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subhead here</a:t>
            </a:r>
          </a:p>
        </p:txBody>
      </p:sp>
      <p:sp>
        <p:nvSpPr>
          <p:cNvPr id="7" name="Content Placeholder 2">
            <a:extLst>
              <a:ext uri="{FF2B5EF4-FFF2-40B4-BE49-F238E27FC236}">
                <a16:creationId xmlns:a16="http://schemas.microsoft.com/office/drawing/2014/main" id="{71A434AE-B7B3-49BF-8969-0C44D2268100}"/>
              </a:ext>
            </a:extLst>
          </p:cNvPr>
          <p:cNvSpPr>
            <a:spLocks noGrp="1"/>
          </p:cNvSpPr>
          <p:nvPr>
            <p:ph sz="half" idx="13" hasCustomPrompt="1"/>
          </p:nvPr>
        </p:nvSpPr>
        <p:spPr>
          <a:xfrm>
            <a:off x="386687" y="2536889"/>
            <a:ext cx="9519313" cy="2986188"/>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1117485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04800"/>
            <a:ext cx="11430000" cy="914400"/>
          </a:xfrm>
        </p:spPr>
        <p:txBody>
          <a:bodyPr anchor="t" anchorCtr="0">
            <a:noAutofit/>
          </a:bodyPr>
          <a:lstStyle>
            <a:lvl1pPr>
              <a:defRPr sz="4400" b="0" i="0">
                <a:latin typeface="Rockwell" panose="02060603020205020403" pitchFamily="18" charset="77"/>
              </a:defRPr>
            </a:lvl1pPr>
          </a:lstStyle>
          <a:p>
            <a:r>
              <a:rPr lang="en-US" dirty="0"/>
              <a:t>Image </a:t>
            </a:r>
            <a:r>
              <a:rPr lang="en-US"/>
              <a:t>with bulleted list</a:t>
            </a:r>
            <a:endParaRPr lang="en-US" dirty="0"/>
          </a:p>
        </p:txBody>
      </p:sp>
      <p:sp>
        <p:nvSpPr>
          <p:cNvPr id="3" name="Picture Placeholder 2"/>
          <p:cNvSpPr>
            <a:spLocks noGrp="1"/>
          </p:cNvSpPr>
          <p:nvPr>
            <p:ph type="pic" idx="1"/>
          </p:nvPr>
        </p:nvSpPr>
        <p:spPr>
          <a:xfrm>
            <a:off x="6172200" y="1219200"/>
            <a:ext cx="5638800" cy="4191000"/>
          </a:xfrm>
          <a:noFill/>
        </p:spPr>
        <p:txBody>
          <a:bodyPr>
            <a:normAutofit/>
          </a:bodyPr>
          <a:lstStyle>
            <a:lvl1pPr marL="0" indent="0">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9" name="Content Placeholder 2">
            <a:extLst>
              <a:ext uri="{FF2B5EF4-FFF2-40B4-BE49-F238E27FC236}">
                <a16:creationId xmlns:a16="http://schemas.microsoft.com/office/drawing/2014/main" id="{9629A8DE-C4D0-49C3-81EB-FA365995902B}"/>
              </a:ext>
            </a:extLst>
          </p:cNvPr>
          <p:cNvSpPr>
            <a:spLocks noGrp="1"/>
          </p:cNvSpPr>
          <p:nvPr>
            <p:ph sz="half" idx="14" hasCustomPrompt="1"/>
          </p:nvPr>
        </p:nvSpPr>
        <p:spPr>
          <a:xfrm>
            <a:off x="381000" y="1219197"/>
            <a:ext cx="5334000" cy="4191000"/>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287644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with Bulleted List, Caption,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04800"/>
            <a:ext cx="11430000" cy="731520"/>
          </a:xfrm>
        </p:spPr>
        <p:txBody>
          <a:bodyPr anchor="t" anchorCtr="0">
            <a:noAutofit/>
          </a:bodyPr>
          <a:lstStyle>
            <a:lvl1pPr>
              <a:defRPr sz="4400" b="0" i="0">
                <a:latin typeface="Rockwell" panose="02060603020205020403" pitchFamily="18" charset="77"/>
              </a:defRPr>
            </a:lvl1pPr>
          </a:lstStyle>
          <a:p>
            <a:r>
              <a:rPr lang="en-US" dirty="0"/>
              <a:t>Image </a:t>
            </a:r>
            <a:r>
              <a:rPr lang="en-US"/>
              <a:t>with bulleted list</a:t>
            </a:r>
            <a:endParaRPr lang="en-US" dirty="0"/>
          </a:p>
        </p:txBody>
      </p:sp>
      <p:sp>
        <p:nvSpPr>
          <p:cNvPr id="3" name="Picture Placeholder 2"/>
          <p:cNvSpPr>
            <a:spLocks noGrp="1"/>
          </p:cNvSpPr>
          <p:nvPr>
            <p:ph type="pic" idx="1"/>
          </p:nvPr>
        </p:nvSpPr>
        <p:spPr>
          <a:xfrm>
            <a:off x="6172200" y="1698170"/>
            <a:ext cx="5638800" cy="3581401"/>
          </a:xfrm>
          <a:noFill/>
        </p:spPr>
        <p:txBody>
          <a:bodyPr>
            <a:normAutofit/>
          </a:bodyPr>
          <a:lstStyle>
            <a:lvl1pPr marL="0" indent="0">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6" name="Text Placeholder 3">
            <a:extLst>
              <a:ext uri="{FF2B5EF4-FFF2-40B4-BE49-F238E27FC236}">
                <a16:creationId xmlns:a16="http://schemas.microsoft.com/office/drawing/2014/main" id="{D581C783-56E3-4F85-AF6A-573CA9D2CCBD}"/>
              </a:ext>
            </a:extLst>
          </p:cNvPr>
          <p:cNvSpPr>
            <a:spLocks noGrp="1"/>
          </p:cNvSpPr>
          <p:nvPr>
            <p:ph type="body" sz="half" idx="14" hasCustomPrompt="1"/>
          </p:nvPr>
        </p:nvSpPr>
        <p:spPr>
          <a:xfrm>
            <a:off x="381000" y="1075509"/>
            <a:ext cx="9519313" cy="609600"/>
          </a:xfrm>
        </p:spPr>
        <p:txBody>
          <a:bodyPr>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subhead here</a:t>
            </a:r>
          </a:p>
        </p:txBody>
      </p:sp>
      <p:sp>
        <p:nvSpPr>
          <p:cNvPr id="9" name="Content Placeholder 2">
            <a:extLst>
              <a:ext uri="{FF2B5EF4-FFF2-40B4-BE49-F238E27FC236}">
                <a16:creationId xmlns:a16="http://schemas.microsoft.com/office/drawing/2014/main" id="{945EF96B-4CE5-4A77-A47A-46CE005214D3}"/>
              </a:ext>
            </a:extLst>
          </p:cNvPr>
          <p:cNvSpPr>
            <a:spLocks noGrp="1"/>
          </p:cNvSpPr>
          <p:nvPr>
            <p:ph sz="half" idx="17" hasCustomPrompt="1"/>
          </p:nvPr>
        </p:nvSpPr>
        <p:spPr>
          <a:xfrm>
            <a:off x="381000" y="1711230"/>
            <a:ext cx="4800600" cy="3581402"/>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3446550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04800"/>
            <a:ext cx="9524999" cy="914400"/>
          </a:xfrm>
        </p:spPr>
        <p:txBody>
          <a:bodyPr anchor="t" anchorCtr="0">
            <a:noAutofit/>
          </a:bodyPr>
          <a:lstStyle>
            <a:lvl1pPr>
              <a:defRPr sz="4400" b="0" i="0">
                <a:latin typeface="Rockwell" panose="02060603020205020403" pitchFamily="18" charset="77"/>
              </a:defRPr>
            </a:lvl1pPr>
          </a:lstStyle>
          <a:p>
            <a:r>
              <a:rPr lang="en-US" dirty="0"/>
              <a:t>Image with paragraph</a:t>
            </a:r>
          </a:p>
        </p:txBody>
      </p:sp>
      <p:sp>
        <p:nvSpPr>
          <p:cNvPr id="3" name="Picture Placeholder 2"/>
          <p:cNvSpPr>
            <a:spLocks noGrp="1"/>
          </p:cNvSpPr>
          <p:nvPr>
            <p:ph type="pic" idx="1"/>
          </p:nvPr>
        </p:nvSpPr>
        <p:spPr>
          <a:xfrm>
            <a:off x="6172200" y="1245326"/>
            <a:ext cx="5638800" cy="4191000"/>
          </a:xfrm>
          <a:noFill/>
        </p:spPr>
        <p:txBody>
          <a:bodyPr>
            <a:normAutofit/>
          </a:bodyPr>
          <a:lstStyle>
            <a:lvl1pPr marL="0" indent="0">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9" name="Content Placeholder 2">
            <a:extLst>
              <a:ext uri="{FF2B5EF4-FFF2-40B4-BE49-F238E27FC236}">
                <a16:creationId xmlns:a16="http://schemas.microsoft.com/office/drawing/2014/main" id="{13623A5D-1C47-4281-8AE2-EC7F70E7B426}"/>
              </a:ext>
            </a:extLst>
          </p:cNvPr>
          <p:cNvSpPr>
            <a:spLocks noGrp="1"/>
          </p:cNvSpPr>
          <p:nvPr>
            <p:ph sz="half" idx="15" hasCustomPrompt="1"/>
          </p:nvPr>
        </p:nvSpPr>
        <p:spPr>
          <a:xfrm>
            <a:off x="381000" y="1245325"/>
            <a:ext cx="4800600" cy="4191000"/>
          </a:xfrm>
          <a:noFill/>
        </p:spPr>
        <p:txBody>
          <a:bodyPr/>
          <a:lstStyle>
            <a:lvl1pPr marL="0" indent="0" defTabSz="231775">
              <a:buClr>
                <a:schemeClr val="accent1"/>
              </a:buClr>
              <a:buFontTx/>
              <a:buNone/>
              <a:defRPr lang="en-US" dirty="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153981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Caption,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04800"/>
            <a:ext cx="9524999" cy="731520"/>
          </a:xfrm>
        </p:spPr>
        <p:txBody>
          <a:bodyPr anchor="t" anchorCtr="0">
            <a:noAutofit/>
          </a:bodyPr>
          <a:lstStyle>
            <a:lvl1pPr>
              <a:defRPr sz="4400" b="0" i="0">
                <a:latin typeface="Rockwell" panose="02060603020205020403" pitchFamily="18" charset="77"/>
              </a:defRPr>
            </a:lvl1pPr>
          </a:lstStyle>
          <a:p>
            <a:r>
              <a:rPr lang="en-US" dirty="0"/>
              <a:t>Image with paragraph</a:t>
            </a:r>
          </a:p>
        </p:txBody>
      </p:sp>
      <p:sp>
        <p:nvSpPr>
          <p:cNvPr id="3" name="Picture Placeholder 2"/>
          <p:cNvSpPr>
            <a:spLocks noGrp="1"/>
          </p:cNvSpPr>
          <p:nvPr>
            <p:ph type="pic" idx="1"/>
          </p:nvPr>
        </p:nvSpPr>
        <p:spPr>
          <a:xfrm>
            <a:off x="6172200" y="1685107"/>
            <a:ext cx="5638800" cy="3581400"/>
          </a:xfrm>
          <a:noFill/>
        </p:spPr>
        <p:txBody>
          <a:bodyPr>
            <a:normAutofit/>
          </a:bodyPr>
          <a:lstStyle>
            <a:lvl1pPr marL="0" indent="0">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6" name="Text Placeholder 3">
            <a:extLst>
              <a:ext uri="{FF2B5EF4-FFF2-40B4-BE49-F238E27FC236}">
                <a16:creationId xmlns:a16="http://schemas.microsoft.com/office/drawing/2014/main" id="{678A8AA9-CF8D-4E81-BA3C-42EA3728F24D}"/>
              </a:ext>
            </a:extLst>
          </p:cNvPr>
          <p:cNvSpPr>
            <a:spLocks noGrp="1"/>
          </p:cNvSpPr>
          <p:nvPr>
            <p:ph type="body" sz="half" idx="15" hasCustomPrompt="1"/>
          </p:nvPr>
        </p:nvSpPr>
        <p:spPr>
          <a:xfrm>
            <a:off x="381000" y="1075507"/>
            <a:ext cx="9519313" cy="609600"/>
          </a:xfrm>
        </p:spPr>
        <p:txBody>
          <a:bodyPr>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subhead here</a:t>
            </a:r>
          </a:p>
        </p:txBody>
      </p:sp>
      <p:sp>
        <p:nvSpPr>
          <p:cNvPr id="10" name="Content Placeholder 2">
            <a:extLst>
              <a:ext uri="{FF2B5EF4-FFF2-40B4-BE49-F238E27FC236}">
                <a16:creationId xmlns:a16="http://schemas.microsoft.com/office/drawing/2014/main" id="{86D09665-BC71-4E7B-9870-DB10CE567BDA}"/>
              </a:ext>
            </a:extLst>
          </p:cNvPr>
          <p:cNvSpPr>
            <a:spLocks noGrp="1"/>
          </p:cNvSpPr>
          <p:nvPr>
            <p:ph sz="half" idx="16" hasCustomPrompt="1"/>
          </p:nvPr>
        </p:nvSpPr>
        <p:spPr>
          <a:xfrm>
            <a:off x="380999" y="1685106"/>
            <a:ext cx="5333999" cy="3581400"/>
          </a:xfrm>
          <a:noFill/>
        </p:spPr>
        <p:txBody>
          <a:bodyPr/>
          <a:lstStyle>
            <a:lvl1pPr marL="0" indent="0" defTabSz="231775">
              <a:buClr>
                <a:schemeClr val="accent1"/>
              </a:buClr>
              <a:buFontTx/>
              <a:buNone/>
              <a:defRPr lang="en-US" dirty="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1819027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ublication Slide With Bulle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235DC3-2D66-4182-B017-A744DCF769CA}"/>
              </a:ext>
            </a:extLst>
          </p:cNvPr>
          <p:cNvSpPr>
            <a:spLocks noGrp="1"/>
          </p:cNvSpPr>
          <p:nvPr>
            <p:ph type="sldNum" sz="quarter" idx="10"/>
          </p:nvPr>
        </p:nvSpPr>
        <p:spPr/>
        <p:txBody>
          <a:bodyPr/>
          <a:lstStyle/>
          <a:p>
            <a:fld id="{86041808-903E-4473-8F6E-2D3806F8029C}" type="slidenum">
              <a:rPr lang="en-US" smtClean="0"/>
              <a:pPr/>
              <a:t>‹#›</a:t>
            </a:fld>
            <a:endParaRPr lang="en-US" dirty="0"/>
          </a:p>
        </p:txBody>
      </p:sp>
      <p:sp>
        <p:nvSpPr>
          <p:cNvPr id="4" name="Title 1">
            <a:extLst>
              <a:ext uri="{FF2B5EF4-FFF2-40B4-BE49-F238E27FC236}">
                <a16:creationId xmlns:a16="http://schemas.microsoft.com/office/drawing/2014/main" id="{4A9AF0F1-D63F-4E6E-B895-D4E56A08E086}"/>
              </a:ext>
            </a:extLst>
          </p:cNvPr>
          <p:cNvSpPr>
            <a:spLocks noGrp="1"/>
          </p:cNvSpPr>
          <p:nvPr>
            <p:ph type="title" hasCustomPrompt="1"/>
          </p:nvPr>
        </p:nvSpPr>
        <p:spPr>
          <a:xfrm>
            <a:off x="381000" y="304800"/>
            <a:ext cx="11430000" cy="914400"/>
          </a:xfrm>
        </p:spPr>
        <p:txBody>
          <a:bodyPr anchor="t" anchorCtr="0">
            <a:noAutofit/>
          </a:bodyPr>
          <a:lstStyle>
            <a:lvl1pPr>
              <a:defRPr sz="4400" b="0" i="0">
                <a:latin typeface="Rockwell" panose="02060603020205020403" pitchFamily="18" charset="77"/>
              </a:defRPr>
            </a:lvl1pPr>
          </a:lstStyle>
          <a:p>
            <a:r>
              <a:rPr lang="en-US" dirty="0"/>
              <a:t>Publication Slide With Bullets</a:t>
            </a:r>
          </a:p>
        </p:txBody>
      </p:sp>
      <p:sp>
        <p:nvSpPr>
          <p:cNvPr id="5" name="Picture Placeholder 2">
            <a:extLst>
              <a:ext uri="{FF2B5EF4-FFF2-40B4-BE49-F238E27FC236}">
                <a16:creationId xmlns:a16="http://schemas.microsoft.com/office/drawing/2014/main" id="{5032286C-9928-4124-BBE7-F0513B38CD76}"/>
              </a:ext>
            </a:extLst>
          </p:cNvPr>
          <p:cNvSpPr>
            <a:spLocks noGrp="1"/>
          </p:cNvSpPr>
          <p:nvPr>
            <p:ph type="pic" idx="1" hasCustomPrompt="1"/>
          </p:nvPr>
        </p:nvSpPr>
        <p:spPr>
          <a:xfrm>
            <a:off x="8830491" y="1258389"/>
            <a:ext cx="2980509" cy="4058039"/>
          </a:xfrm>
          <a:noFill/>
        </p:spPr>
        <p:txBody>
          <a:bodyPr>
            <a:normAutofit/>
          </a:bodyPr>
          <a:lstStyle>
            <a:lvl1pPr marL="0" indent="0">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publication cover</a:t>
            </a:r>
          </a:p>
        </p:txBody>
      </p:sp>
      <p:sp>
        <p:nvSpPr>
          <p:cNvPr id="6" name="Content Placeholder 2">
            <a:extLst>
              <a:ext uri="{FF2B5EF4-FFF2-40B4-BE49-F238E27FC236}">
                <a16:creationId xmlns:a16="http://schemas.microsoft.com/office/drawing/2014/main" id="{A6C2EC69-7FEF-463B-8D75-F6DBC64B82DF}"/>
              </a:ext>
            </a:extLst>
          </p:cNvPr>
          <p:cNvSpPr>
            <a:spLocks noGrp="1"/>
          </p:cNvSpPr>
          <p:nvPr>
            <p:ph sz="half" idx="14" hasCustomPrompt="1"/>
          </p:nvPr>
        </p:nvSpPr>
        <p:spPr>
          <a:xfrm>
            <a:off x="381000" y="1258385"/>
            <a:ext cx="7992292" cy="3457305"/>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
        <p:nvSpPr>
          <p:cNvPr id="7" name="TextBox 6">
            <a:extLst>
              <a:ext uri="{FF2B5EF4-FFF2-40B4-BE49-F238E27FC236}">
                <a16:creationId xmlns:a16="http://schemas.microsoft.com/office/drawing/2014/main" id="{9EDAE790-1403-493F-9007-E6EEC1848D84}"/>
              </a:ext>
            </a:extLst>
          </p:cNvPr>
          <p:cNvSpPr txBox="1"/>
          <p:nvPr userDrawn="1"/>
        </p:nvSpPr>
        <p:spPr>
          <a:xfrm>
            <a:off x="381000" y="4980672"/>
            <a:ext cx="8005354" cy="335756"/>
          </a:xfrm>
          <a:prstGeom prst="rect">
            <a:avLst/>
          </a:prstGeom>
          <a:noFill/>
        </p:spPr>
        <p:txBody>
          <a:bodyPr wrap="square" rtlCol="0">
            <a:spAutoFit/>
          </a:bodyPr>
          <a:lstStyle/>
          <a:p>
            <a:r>
              <a:rPr lang="en-US" i="1" dirty="0">
                <a:solidFill>
                  <a:schemeClr val="accent6">
                    <a:lumMod val="50000"/>
                  </a:schemeClr>
                </a:solidFill>
              </a:rPr>
              <a:t>Footnote text. Text box can be copied and pasted onto other slides</a:t>
            </a:r>
          </a:p>
        </p:txBody>
      </p:sp>
    </p:spTree>
    <p:extLst>
      <p:ext uri="{BB962C8B-B14F-4D97-AF65-F5344CB8AC3E}">
        <p14:creationId xmlns:p14="http://schemas.microsoft.com/office/powerpoint/2010/main" val="3940533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ublication Slide With Paragraph">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235DC3-2D66-4182-B017-A744DCF769CA}"/>
              </a:ext>
            </a:extLst>
          </p:cNvPr>
          <p:cNvSpPr>
            <a:spLocks noGrp="1"/>
          </p:cNvSpPr>
          <p:nvPr>
            <p:ph type="sldNum" sz="quarter" idx="10"/>
          </p:nvPr>
        </p:nvSpPr>
        <p:spPr/>
        <p:txBody>
          <a:bodyPr/>
          <a:lstStyle/>
          <a:p>
            <a:fld id="{86041808-903E-4473-8F6E-2D3806F8029C}" type="slidenum">
              <a:rPr lang="en-US" smtClean="0"/>
              <a:pPr/>
              <a:t>‹#›</a:t>
            </a:fld>
            <a:endParaRPr lang="en-US" dirty="0"/>
          </a:p>
        </p:txBody>
      </p:sp>
      <p:sp>
        <p:nvSpPr>
          <p:cNvPr id="4" name="Title 1">
            <a:extLst>
              <a:ext uri="{FF2B5EF4-FFF2-40B4-BE49-F238E27FC236}">
                <a16:creationId xmlns:a16="http://schemas.microsoft.com/office/drawing/2014/main" id="{4A9AF0F1-D63F-4E6E-B895-D4E56A08E086}"/>
              </a:ext>
            </a:extLst>
          </p:cNvPr>
          <p:cNvSpPr>
            <a:spLocks noGrp="1"/>
          </p:cNvSpPr>
          <p:nvPr>
            <p:ph type="title" hasCustomPrompt="1"/>
          </p:nvPr>
        </p:nvSpPr>
        <p:spPr>
          <a:xfrm>
            <a:off x="381000" y="304800"/>
            <a:ext cx="11430000" cy="914400"/>
          </a:xfrm>
        </p:spPr>
        <p:txBody>
          <a:bodyPr anchor="t" anchorCtr="0">
            <a:noAutofit/>
          </a:bodyPr>
          <a:lstStyle>
            <a:lvl1pPr>
              <a:defRPr sz="4400" b="0" i="0">
                <a:latin typeface="Rockwell" panose="02060603020205020403" pitchFamily="18" charset="77"/>
              </a:defRPr>
            </a:lvl1pPr>
          </a:lstStyle>
          <a:p>
            <a:r>
              <a:rPr lang="en-US" dirty="0"/>
              <a:t>Publication Slide With Paragraph</a:t>
            </a:r>
          </a:p>
        </p:txBody>
      </p:sp>
      <p:sp>
        <p:nvSpPr>
          <p:cNvPr id="5" name="Picture Placeholder 2">
            <a:extLst>
              <a:ext uri="{FF2B5EF4-FFF2-40B4-BE49-F238E27FC236}">
                <a16:creationId xmlns:a16="http://schemas.microsoft.com/office/drawing/2014/main" id="{5032286C-9928-4124-BBE7-F0513B38CD76}"/>
              </a:ext>
            </a:extLst>
          </p:cNvPr>
          <p:cNvSpPr>
            <a:spLocks noGrp="1"/>
          </p:cNvSpPr>
          <p:nvPr>
            <p:ph type="pic" idx="1" hasCustomPrompt="1"/>
          </p:nvPr>
        </p:nvSpPr>
        <p:spPr>
          <a:xfrm>
            <a:off x="8830491" y="1258389"/>
            <a:ext cx="2980509" cy="4058039"/>
          </a:xfrm>
          <a:noFill/>
        </p:spPr>
        <p:txBody>
          <a:bodyPr>
            <a:normAutofit/>
          </a:bodyPr>
          <a:lstStyle>
            <a:lvl1pPr marL="0" indent="0">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publication cover</a:t>
            </a:r>
          </a:p>
        </p:txBody>
      </p:sp>
      <p:sp>
        <p:nvSpPr>
          <p:cNvPr id="7" name="TextBox 6">
            <a:extLst>
              <a:ext uri="{FF2B5EF4-FFF2-40B4-BE49-F238E27FC236}">
                <a16:creationId xmlns:a16="http://schemas.microsoft.com/office/drawing/2014/main" id="{9EDAE790-1403-493F-9007-E6EEC1848D84}"/>
              </a:ext>
            </a:extLst>
          </p:cNvPr>
          <p:cNvSpPr txBox="1"/>
          <p:nvPr userDrawn="1"/>
        </p:nvSpPr>
        <p:spPr>
          <a:xfrm>
            <a:off x="381000" y="4980672"/>
            <a:ext cx="8005354" cy="335756"/>
          </a:xfrm>
          <a:prstGeom prst="rect">
            <a:avLst/>
          </a:prstGeom>
          <a:noFill/>
        </p:spPr>
        <p:txBody>
          <a:bodyPr wrap="square" rtlCol="0">
            <a:spAutoFit/>
          </a:bodyPr>
          <a:lstStyle/>
          <a:p>
            <a:r>
              <a:rPr lang="en-US" i="1" dirty="0">
                <a:solidFill>
                  <a:schemeClr val="accent6">
                    <a:lumMod val="50000"/>
                  </a:schemeClr>
                </a:solidFill>
              </a:rPr>
              <a:t>Footnote text. Text box can be copied and pasted onto other slides</a:t>
            </a:r>
          </a:p>
        </p:txBody>
      </p:sp>
      <p:sp>
        <p:nvSpPr>
          <p:cNvPr id="8" name="Content Placeholder 2">
            <a:extLst>
              <a:ext uri="{FF2B5EF4-FFF2-40B4-BE49-F238E27FC236}">
                <a16:creationId xmlns:a16="http://schemas.microsoft.com/office/drawing/2014/main" id="{E011F739-4F65-4D81-94C9-511FF8AD78B6}"/>
              </a:ext>
            </a:extLst>
          </p:cNvPr>
          <p:cNvSpPr>
            <a:spLocks noGrp="1"/>
          </p:cNvSpPr>
          <p:nvPr>
            <p:ph sz="half" idx="15" hasCustomPrompt="1"/>
          </p:nvPr>
        </p:nvSpPr>
        <p:spPr>
          <a:xfrm>
            <a:off x="381000" y="1245325"/>
            <a:ext cx="7548154" cy="3548744"/>
          </a:xfrm>
          <a:noFill/>
        </p:spPr>
        <p:txBody>
          <a:bodyPr/>
          <a:lstStyle>
            <a:lvl1pPr marL="0" indent="0" defTabSz="231775">
              <a:buClr>
                <a:schemeClr val="accent1"/>
              </a:buClr>
              <a:buFontTx/>
              <a:buNone/>
              <a:defRPr lang="en-US" dirty="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275168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235917"/>
            <a:ext cx="11424313" cy="526083"/>
          </a:xfrm>
        </p:spPr>
        <p:txBody>
          <a:bodyPr/>
          <a:lstStyle/>
          <a:p>
            <a:r>
              <a:rPr lang="en-US" dirty="0"/>
              <a:t>For Chinese text</a:t>
            </a:r>
          </a:p>
        </p:txBody>
      </p:sp>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sp>
        <p:nvSpPr>
          <p:cNvPr id="8" name="Content Placeholder 2">
            <a:extLst>
              <a:ext uri="{FF2B5EF4-FFF2-40B4-BE49-F238E27FC236}">
                <a16:creationId xmlns:a16="http://schemas.microsoft.com/office/drawing/2014/main" id="{5786E51F-1C89-49A8-A2CE-263711FE493D}"/>
              </a:ext>
            </a:extLst>
          </p:cNvPr>
          <p:cNvSpPr>
            <a:spLocks noGrp="1"/>
          </p:cNvSpPr>
          <p:nvPr>
            <p:ph sz="half" idx="16" hasCustomPrompt="1"/>
          </p:nvPr>
        </p:nvSpPr>
        <p:spPr>
          <a:xfrm rot="5400000">
            <a:off x="4108283" y="-1829630"/>
            <a:ext cx="3886202" cy="11507859"/>
          </a:xfrm>
          <a:noFill/>
        </p:spPr>
        <p:txBody>
          <a:bodyPr/>
          <a:lstStyle>
            <a:lvl1pPr marL="228600" indent="-228600">
              <a:spcBef>
                <a:spcPts val="1000"/>
              </a:spcBef>
              <a:buClr>
                <a:schemeClr val="bg2"/>
              </a:buClr>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sz="2000">
                <a:solidFill>
                  <a:schemeClr val="tx2"/>
                </a:solidFill>
              </a:defRPr>
            </a:lvl2pPr>
            <a:lvl3pPr marL="682625" indent="-220663">
              <a:spcBef>
                <a:spcPts val="1000"/>
              </a:spcBef>
              <a:buClr>
                <a:schemeClr val="bg2"/>
              </a:buClr>
              <a:defRPr sz="1800">
                <a:solidFill>
                  <a:schemeClr val="tx2"/>
                </a:solidFill>
              </a:defRPr>
            </a:lvl3pPr>
            <a:lvl4pPr marL="914400" indent="-231775">
              <a:spcBef>
                <a:spcPts val="1000"/>
              </a:spcBef>
              <a:buClr>
                <a:schemeClr val="bg2"/>
              </a:buClr>
              <a:buFont typeface="Arial" panose="020B0604020202020204" pitchFamily="34" charset="0"/>
              <a:buChar char="•"/>
              <a:defRPr sz="1600">
                <a:solidFill>
                  <a:schemeClr val="tx2"/>
                </a:solidFill>
              </a:defRPr>
            </a:lvl4pPr>
            <a:lvl5pPr marL="1146175" indent="-231775">
              <a:spcBef>
                <a:spcPts val="1000"/>
              </a:spcBef>
              <a:buClr>
                <a:schemeClr val="bg2"/>
              </a:buClr>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698971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58400" y="228600"/>
            <a:ext cx="1762198" cy="5562600"/>
          </a:xfrm>
        </p:spPr>
        <p:txBody>
          <a:bodyPr vert="eaVert"/>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sp>
        <p:nvSpPr>
          <p:cNvPr id="7" name="Content Placeholder 2">
            <a:extLst>
              <a:ext uri="{FF2B5EF4-FFF2-40B4-BE49-F238E27FC236}">
                <a16:creationId xmlns:a16="http://schemas.microsoft.com/office/drawing/2014/main" id="{39B3F637-4403-4F0D-B54D-CE3445E8DEF3}"/>
              </a:ext>
            </a:extLst>
          </p:cNvPr>
          <p:cNvSpPr>
            <a:spLocks noGrp="1"/>
          </p:cNvSpPr>
          <p:nvPr>
            <p:ph sz="half" idx="17" hasCustomPrompt="1"/>
          </p:nvPr>
        </p:nvSpPr>
        <p:spPr>
          <a:xfrm rot="5400000">
            <a:off x="1409700" y="-809700"/>
            <a:ext cx="5638802" cy="7715401"/>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3930802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C758E5-1117-8F46-92FF-27709CF2476C}"/>
              </a:ext>
            </a:extLst>
          </p:cNvPr>
          <p:cNvSpPr/>
          <p:nvPr/>
        </p:nvSpPr>
        <p:spPr>
          <a:xfrm>
            <a:off x="0" y="0"/>
            <a:ext cx="12192000" cy="6858000"/>
          </a:xfrm>
          <a:prstGeom prst="rect">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8121" y="402770"/>
            <a:ext cx="9517879" cy="1578429"/>
          </a:xfrm>
        </p:spPr>
        <p:txBody>
          <a:bodyPr>
            <a:normAutofit/>
          </a:bodyPr>
          <a:lstStyle>
            <a:lvl1pPr algn="l">
              <a:defRPr sz="6600" b="0" i="0">
                <a:solidFill>
                  <a:schemeClr val="bg1"/>
                </a:solidFill>
                <a:latin typeface="Rockwell" charset="0"/>
                <a:ea typeface="Rockwell" charset="0"/>
                <a:cs typeface="Rockwell" charset="0"/>
              </a:defRPr>
            </a:lvl1pPr>
          </a:lstStyle>
          <a:p>
            <a:r>
              <a:rPr lang="en-US" dirty="0"/>
              <a:t>Thank You</a:t>
            </a:r>
          </a:p>
        </p:txBody>
      </p:sp>
      <p:sp>
        <p:nvSpPr>
          <p:cNvPr id="5" name="Slide Number Placeholder 4"/>
          <p:cNvSpPr>
            <a:spLocks noGrp="1"/>
          </p:cNvSpPr>
          <p:nvPr>
            <p:ph type="sldNum" sz="quarter" idx="12"/>
          </p:nvPr>
        </p:nvSpPr>
        <p:spPr/>
        <p:txBody>
          <a:bodyPr/>
          <a:lstStyle/>
          <a:p>
            <a:fld id="{86041808-903E-4473-8F6E-2D3806F8029C}" type="slidenum">
              <a:rPr lang="en-US" smtClean="0"/>
              <a:t>‹#›</a:t>
            </a:fld>
            <a:endParaRPr lang="en-US"/>
          </a:p>
        </p:txBody>
      </p:sp>
      <p:pic>
        <p:nvPicPr>
          <p:cNvPr id="7" name="Picture 6">
            <a:extLst>
              <a:ext uri="{FF2B5EF4-FFF2-40B4-BE49-F238E27FC236}">
                <a16:creationId xmlns:a16="http://schemas.microsoft.com/office/drawing/2014/main" id="{CC05D329-D8BB-7D44-944B-2CE79CD1B8A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490" y="6096000"/>
            <a:ext cx="1430311" cy="389045"/>
          </a:xfrm>
          <a:prstGeom prst="rect">
            <a:avLst/>
          </a:prstGeom>
        </p:spPr>
      </p:pic>
    </p:spTree>
    <p:extLst>
      <p:ext uri="{BB962C8B-B14F-4D97-AF65-F5344CB8AC3E}">
        <p14:creationId xmlns:p14="http://schemas.microsoft.com/office/powerpoint/2010/main" val="903427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5" name="Google Shape;15;p2"/>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247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7FCB28-4F9D-4AAC-BDA8-50C0B7ECA211}"/>
              </a:ext>
            </a:extLst>
          </p:cNvPr>
          <p:cNvSpPr>
            <a:spLocks noGrp="1"/>
          </p:cNvSpPr>
          <p:nvPr>
            <p:ph type="sldNum" sz="quarter" idx="10"/>
          </p:nvPr>
        </p:nvSpPr>
        <p:spPr/>
        <p:txBody>
          <a:bodyPr/>
          <a:lstStyle/>
          <a:p>
            <a:fld id="{86041808-903E-4473-8F6E-2D3806F8029C}" type="slidenum">
              <a:rPr lang="en-US" smtClean="0"/>
              <a:t>‹#›</a:t>
            </a:fld>
            <a:endParaRPr lang="en-US"/>
          </a:p>
        </p:txBody>
      </p:sp>
      <p:sp>
        <p:nvSpPr>
          <p:cNvPr id="4" name="Title 1">
            <a:extLst>
              <a:ext uri="{FF2B5EF4-FFF2-40B4-BE49-F238E27FC236}">
                <a16:creationId xmlns:a16="http://schemas.microsoft.com/office/drawing/2014/main" id="{02D2DF08-246B-4563-92F2-044F657E971C}"/>
              </a:ext>
            </a:extLst>
          </p:cNvPr>
          <p:cNvSpPr>
            <a:spLocks noGrp="1"/>
          </p:cNvSpPr>
          <p:nvPr>
            <p:ph type="title" hasCustomPrompt="1"/>
          </p:nvPr>
        </p:nvSpPr>
        <p:spPr>
          <a:xfrm>
            <a:off x="386687" y="304800"/>
            <a:ext cx="11424313" cy="914400"/>
          </a:xfrm>
        </p:spPr>
        <p:txBody>
          <a:bodyPr>
            <a:noAutofit/>
          </a:bodyPr>
          <a:lstStyle/>
          <a:p>
            <a:r>
              <a:rPr lang="en-US" dirty="0"/>
              <a:t>Bulleted List</a:t>
            </a:r>
          </a:p>
        </p:txBody>
      </p:sp>
      <p:sp>
        <p:nvSpPr>
          <p:cNvPr id="9" name="Content Placeholder 2">
            <a:extLst>
              <a:ext uri="{FF2B5EF4-FFF2-40B4-BE49-F238E27FC236}">
                <a16:creationId xmlns:a16="http://schemas.microsoft.com/office/drawing/2014/main" id="{E1A5C33B-C756-41E4-8307-FF9A2CFF778B}"/>
              </a:ext>
            </a:extLst>
          </p:cNvPr>
          <p:cNvSpPr>
            <a:spLocks noGrp="1"/>
          </p:cNvSpPr>
          <p:nvPr>
            <p:ph sz="half" idx="13" hasCustomPrompt="1"/>
          </p:nvPr>
        </p:nvSpPr>
        <p:spPr>
          <a:xfrm>
            <a:off x="380999" y="1219199"/>
            <a:ext cx="9519313" cy="3809999"/>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1542142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7295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15600" y="1869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7192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1869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6" name="Google Shape;26;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7" name="Google Shape;27;p5"/>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86150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1869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117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3" name="Google Shape;33;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 name="Google Shape;34;p7"/>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492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7" name="Google Shape;37;p8"/>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3749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1" name="Google Shape;41;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2" name="Google Shape;42;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3" name="Google Shape;43;p9"/>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2832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5775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0" name="Google Shape;50;p11"/>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4290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10383953" y="6217633"/>
            <a:ext cx="16444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578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Bullet List,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304800"/>
            <a:ext cx="11424313" cy="731520"/>
          </a:xfrm>
        </p:spPr>
        <p:txBody>
          <a:bodyPr>
            <a:noAutofit/>
          </a:bodyPr>
          <a:lstStyle>
            <a:lvl1pPr>
              <a:defRPr lang="en-US" dirty="0"/>
            </a:lvl1pPr>
          </a:lstStyle>
          <a:p>
            <a:r>
              <a:rPr lang="en-US" dirty="0"/>
              <a:t>Bulleted List with Subhead</a:t>
            </a:r>
          </a:p>
        </p:txBody>
      </p:sp>
      <p:sp>
        <p:nvSpPr>
          <p:cNvPr id="6" name="Slide Number Placeholder 5"/>
          <p:cNvSpPr>
            <a:spLocks noGrp="1"/>
          </p:cNvSpPr>
          <p:nvPr>
            <p:ph type="sldNum" sz="quarter" idx="12"/>
          </p:nvPr>
        </p:nvSpPr>
        <p:spPr/>
        <p:txBody>
          <a:bodyPr/>
          <a:lstStyle/>
          <a:p>
            <a:fld id="{86041808-903E-4473-8F6E-2D3806F8029C}" type="slidenum">
              <a:rPr lang="en-US" smtClean="0"/>
              <a:t>‹#›</a:t>
            </a:fld>
            <a:endParaRPr lang="en-US"/>
          </a:p>
        </p:txBody>
      </p:sp>
      <p:sp>
        <p:nvSpPr>
          <p:cNvPr id="12" name="Text Placeholder 2">
            <a:extLst>
              <a:ext uri="{FF2B5EF4-FFF2-40B4-BE49-F238E27FC236}">
                <a16:creationId xmlns:a16="http://schemas.microsoft.com/office/drawing/2014/main" id="{B00A79DC-8239-453B-93D7-A1C4BD08E1DE}"/>
              </a:ext>
            </a:extLst>
          </p:cNvPr>
          <p:cNvSpPr>
            <a:spLocks noGrp="1"/>
          </p:cNvSpPr>
          <p:nvPr>
            <p:ph type="body" idx="15" hasCustomPrompt="1"/>
          </p:nvPr>
        </p:nvSpPr>
        <p:spPr>
          <a:xfrm>
            <a:off x="381000" y="1059808"/>
            <a:ext cx="4800600" cy="826861"/>
          </a:xfrm>
        </p:spPr>
        <p:txBody>
          <a:bodyPr anchor="t" anchorCtr="0">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subhead here</a:t>
            </a:r>
          </a:p>
        </p:txBody>
      </p:sp>
      <p:sp>
        <p:nvSpPr>
          <p:cNvPr id="8" name="Content Placeholder 2">
            <a:extLst>
              <a:ext uri="{FF2B5EF4-FFF2-40B4-BE49-F238E27FC236}">
                <a16:creationId xmlns:a16="http://schemas.microsoft.com/office/drawing/2014/main" id="{442D9F1C-CBC3-49D6-BA7D-49164648667A}"/>
              </a:ext>
            </a:extLst>
          </p:cNvPr>
          <p:cNvSpPr>
            <a:spLocks noGrp="1"/>
          </p:cNvSpPr>
          <p:nvPr>
            <p:ph sz="half" idx="13" hasCustomPrompt="1"/>
          </p:nvPr>
        </p:nvSpPr>
        <p:spPr>
          <a:xfrm>
            <a:off x="380999" y="1897096"/>
            <a:ext cx="9519313" cy="2962283"/>
          </a:xfrm>
          <a:noFill/>
        </p:spPr>
        <p:txBody>
          <a:bodyPr/>
          <a:lstStyle>
            <a:lvl1pPr marL="228600" indent="-228600">
              <a:spcBef>
                <a:spcPts val="1200"/>
              </a:spcBef>
              <a:buClr>
                <a:schemeClr val="bg2"/>
              </a:buClr>
              <a:buSzPct val="120000"/>
              <a:buFont typeface="Arial" panose="020B0604020202020204" pitchFamily="34" charset="0"/>
              <a:buChar char="•"/>
              <a:defRPr sz="2400">
                <a:solidFill>
                  <a:schemeClr val="tx2"/>
                </a:solidFill>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a:solidFill>
                  <a:schemeClr val="tx2"/>
                </a:solidFill>
              </a:defRPr>
            </a:lvl2pPr>
            <a:lvl3pPr marL="682625" indent="-220663">
              <a:spcBef>
                <a:spcPts val="600"/>
              </a:spcBef>
              <a:buClr>
                <a:schemeClr val="bg2"/>
              </a:buClr>
              <a:buSzPct val="120000"/>
              <a:defRPr sz="1800">
                <a:solidFill>
                  <a:schemeClr val="tx2"/>
                </a:solidFill>
              </a:defRPr>
            </a:lvl3pPr>
            <a:lvl4pPr marL="914400" indent="-231775">
              <a:spcBef>
                <a:spcPts val="600"/>
              </a:spcBef>
              <a:buClr>
                <a:schemeClr val="bg2"/>
              </a:buClr>
              <a:buSzPct val="120000"/>
              <a:buFont typeface="Arial" panose="020B0604020202020204" pitchFamily="34" charset="0"/>
              <a:buChar char="•"/>
              <a:defRPr sz="1600">
                <a:solidFill>
                  <a:schemeClr val="tx2"/>
                </a:solidFill>
              </a:defRPr>
            </a:lvl4pPr>
            <a:lvl5pPr marL="1146175" indent="-231775">
              <a:spcBef>
                <a:spcPts val="600"/>
              </a:spcBef>
              <a:buClr>
                <a:schemeClr val="bg2"/>
              </a:buClr>
              <a:buSzPct val="120000"/>
              <a:defRPr sz="1400">
                <a:solidFill>
                  <a:schemeClr val="tx2"/>
                </a:solidFill>
              </a:defRPr>
            </a:lvl5pPr>
          </a:lstStyle>
          <a:p>
            <a:pPr lvl="0"/>
            <a:r>
              <a:rPr lang="en-US" dirty="0"/>
              <a:t>Level One</a:t>
            </a:r>
          </a:p>
          <a:p>
            <a:pPr lvl="1"/>
            <a:r>
              <a:rPr lang="en-US" dirty="0"/>
              <a:t>Level Two</a:t>
            </a:r>
          </a:p>
          <a:p>
            <a:pPr lvl="2"/>
            <a:r>
              <a:rPr lang="en-US" dirty="0"/>
              <a:t>Level Three</a:t>
            </a:r>
          </a:p>
          <a:p>
            <a:pPr lvl="3"/>
            <a:r>
              <a:rPr lang="en-US" dirty="0"/>
              <a:t>Level Four</a:t>
            </a:r>
          </a:p>
          <a:p>
            <a:pPr lvl="4"/>
            <a:r>
              <a:rPr lang="en-US" dirty="0"/>
              <a:t>Level Five</a:t>
            </a:r>
          </a:p>
        </p:txBody>
      </p:sp>
    </p:spTree>
    <p:extLst>
      <p:ext uri="{BB962C8B-B14F-4D97-AF65-F5344CB8AC3E}">
        <p14:creationId xmlns:p14="http://schemas.microsoft.com/office/powerpoint/2010/main" val="455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Paragraphs, Long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304800"/>
            <a:ext cx="11424313" cy="1676400"/>
          </a:xfrm>
        </p:spPr>
        <p:txBody>
          <a:bodyPr/>
          <a:lstStyle>
            <a:lvl1pPr>
              <a:defRPr baseline="0"/>
            </a:lvl1pPr>
          </a:lstStyle>
          <a:p>
            <a:r>
              <a:rPr lang="en-US" dirty="0"/>
              <a:t>Two Column Page with </a:t>
            </a:r>
            <a:br>
              <a:rPr lang="en-US" dirty="0"/>
            </a:br>
            <a:r>
              <a:rPr lang="en-US" dirty="0"/>
              <a:t>Extra Long Heading</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14" name="Content Placeholder 2">
            <a:extLst>
              <a:ext uri="{FF2B5EF4-FFF2-40B4-BE49-F238E27FC236}">
                <a16:creationId xmlns:a16="http://schemas.microsoft.com/office/drawing/2014/main" id="{8B80DC53-E494-6744-8FC4-61D7731DEBF3}"/>
              </a:ext>
            </a:extLst>
          </p:cNvPr>
          <p:cNvSpPr>
            <a:spLocks noGrp="1"/>
          </p:cNvSpPr>
          <p:nvPr>
            <p:ph sz="half" idx="14" hasCustomPrompt="1"/>
          </p:nvPr>
        </p:nvSpPr>
        <p:spPr>
          <a:xfrm>
            <a:off x="381000" y="1981200"/>
            <a:ext cx="4800600" cy="3429000"/>
          </a:xfrm>
          <a:noFill/>
        </p:spPr>
        <p:txBody>
          <a:bodyPr/>
          <a:lstStyle>
            <a:lvl1pPr marL="0" indent="0" defTabSz="231775">
              <a:buClr>
                <a:schemeClr val="accent1"/>
              </a:buClr>
              <a:buFontTx/>
              <a:buNone/>
              <a:defRPr sz="2400">
                <a:solidFill>
                  <a:schemeClr val="tx1"/>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
        <p:nvSpPr>
          <p:cNvPr id="8" name="Content Placeholder 2">
            <a:extLst>
              <a:ext uri="{FF2B5EF4-FFF2-40B4-BE49-F238E27FC236}">
                <a16:creationId xmlns:a16="http://schemas.microsoft.com/office/drawing/2014/main" id="{DC1C7626-EC55-46CB-8F42-2A4072B90B3E}"/>
              </a:ext>
            </a:extLst>
          </p:cNvPr>
          <p:cNvSpPr>
            <a:spLocks noGrp="1"/>
          </p:cNvSpPr>
          <p:nvPr>
            <p:ph sz="half" idx="15" hasCustomPrompt="1"/>
          </p:nvPr>
        </p:nvSpPr>
        <p:spPr>
          <a:xfrm>
            <a:off x="6172200" y="1981200"/>
            <a:ext cx="4800600" cy="3429000"/>
          </a:xfrm>
          <a:noFill/>
        </p:spPr>
        <p:txBody>
          <a:bodyPr/>
          <a:lstStyle>
            <a:lvl1pPr marL="0" indent="0" defTabSz="231775">
              <a:buClr>
                <a:schemeClr val="accent1"/>
              </a:buClr>
              <a:buFontTx/>
              <a:buNone/>
              <a:defRPr sz="240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287184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aragraphs, Long Heading,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304800"/>
            <a:ext cx="11424313" cy="1371600"/>
          </a:xfrm>
        </p:spPr>
        <p:txBody>
          <a:bodyPr/>
          <a:lstStyle>
            <a:lvl1pPr>
              <a:defRPr lang="en-US" dirty="0"/>
            </a:lvl1pPr>
          </a:lstStyle>
          <a:p>
            <a:r>
              <a:rPr lang="en-US" dirty="0"/>
              <a:t>Two Column Page with </a:t>
            </a:r>
            <a:br>
              <a:rPr lang="en-US" dirty="0"/>
            </a:br>
            <a:r>
              <a:rPr lang="en-US" dirty="0"/>
              <a:t>Extra Long Heading with Subhead</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6" name="Text Placeholder 2">
            <a:extLst>
              <a:ext uri="{FF2B5EF4-FFF2-40B4-BE49-F238E27FC236}">
                <a16:creationId xmlns:a16="http://schemas.microsoft.com/office/drawing/2014/main" id="{217E9B1F-1E52-4E6F-969F-AAAFDF66296A}"/>
              </a:ext>
            </a:extLst>
          </p:cNvPr>
          <p:cNvSpPr>
            <a:spLocks noGrp="1"/>
          </p:cNvSpPr>
          <p:nvPr>
            <p:ph type="body" idx="1" hasCustomPrompt="1"/>
          </p:nvPr>
        </p:nvSpPr>
        <p:spPr>
          <a:xfrm>
            <a:off x="386686" y="1715590"/>
            <a:ext cx="4794913" cy="826861"/>
          </a:xfrm>
        </p:spPr>
        <p:txBody>
          <a:bodyPr anchor="t" anchorCtr="0">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subhead here</a:t>
            </a:r>
          </a:p>
        </p:txBody>
      </p:sp>
      <p:sp>
        <p:nvSpPr>
          <p:cNvPr id="13" name="Content Placeholder 2">
            <a:extLst>
              <a:ext uri="{FF2B5EF4-FFF2-40B4-BE49-F238E27FC236}">
                <a16:creationId xmlns:a16="http://schemas.microsoft.com/office/drawing/2014/main" id="{77E4E855-ED53-423B-B1A5-BDC5C7EAC31D}"/>
              </a:ext>
            </a:extLst>
          </p:cNvPr>
          <p:cNvSpPr>
            <a:spLocks noGrp="1"/>
          </p:cNvSpPr>
          <p:nvPr>
            <p:ph sz="half" idx="14" hasCustomPrompt="1"/>
          </p:nvPr>
        </p:nvSpPr>
        <p:spPr>
          <a:xfrm>
            <a:off x="406706" y="2542450"/>
            <a:ext cx="4800600" cy="2602139"/>
          </a:xfrm>
          <a:noFill/>
        </p:spPr>
        <p:txBody>
          <a:bodyPr/>
          <a:lstStyle>
            <a:lvl1pPr marL="0" indent="0" defTabSz="231775">
              <a:buClr>
                <a:schemeClr val="accent1"/>
              </a:buClr>
              <a:buFontTx/>
              <a:buNone/>
              <a:defRPr sz="240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
        <p:nvSpPr>
          <p:cNvPr id="15" name="Content Placeholder 2">
            <a:extLst>
              <a:ext uri="{FF2B5EF4-FFF2-40B4-BE49-F238E27FC236}">
                <a16:creationId xmlns:a16="http://schemas.microsoft.com/office/drawing/2014/main" id="{9EFAD6A2-4A72-41D1-8548-EBF38A24E786}"/>
              </a:ext>
            </a:extLst>
          </p:cNvPr>
          <p:cNvSpPr>
            <a:spLocks noGrp="1"/>
          </p:cNvSpPr>
          <p:nvPr>
            <p:ph sz="half" idx="15" hasCustomPrompt="1"/>
          </p:nvPr>
        </p:nvSpPr>
        <p:spPr>
          <a:xfrm>
            <a:off x="6172200" y="2542450"/>
            <a:ext cx="4800600" cy="2602139"/>
          </a:xfrm>
          <a:noFill/>
        </p:spPr>
        <p:txBody>
          <a:bodyPr/>
          <a:lstStyle>
            <a:lvl1pPr marL="0" indent="0" defTabSz="231775">
              <a:buClr>
                <a:schemeClr val="accent1"/>
              </a:buClr>
              <a:buFontTx/>
              <a:buNone/>
              <a:defRPr sz="240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220393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Paragraph Long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304800"/>
            <a:ext cx="11424313" cy="1676400"/>
          </a:xfrm>
        </p:spPr>
        <p:txBody>
          <a:bodyPr/>
          <a:lstStyle>
            <a:lvl1pPr>
              <a:defRPr baseline="0"/>
            </a:lvl1pPr>
          </a:lstStyle>
          <a:p>
            <a:r>
              <a:rPr lang="en-US" dirty="0"/>
              <a:t>Single Column Page with </a:t>
            </a:r>
            <a:br>
              <a:rPr lang="en-US" dirty="0"/>
            </a:br>
            <a:r>
              <a:rPr lang="en-US" dirty="0"/>
              <a:t>Extra Long Heading</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8" name="Content Placeholder 2">
            <a:extLst>
              <a:ext uri="{FF2B5EF4-FFF2-40B4-BE49-F238E27FC236}">
                <a16:creationId xmlns:a16="http://schemas.microsoft.com/office/drawing/2014/main" id="{5E7CE7B5-5FCA-491D-8652-10551D1A2967}"/>
              </a:ext>
            </a:extLst>
          </p:cNvPr>
          <p:cNvSpPr>
            <a:spLocks noGrp="1"/>
          </p:cNvSpPr>
          <p:nvPr>
            <p:ph sz="half" idx="15" hasCustomPrompt="1"/>
          </p:nvPr>
        </p:nvSpPr>
        <p:spPr>
          <a:xfrm>
            <a:off x="406706" y="1981200"/>
            <a:ext cx="9499294" cy="3429000"/>
          </a:xfrm>
          <a:noFill/>
        </p:spPr>
        <p:txBody>
          <a:bodyPr/>
          <a:lstStyle>
            <a:lvl1pPr marL="0" indent="0" defTabSz="231775">
              <a:buClr>
                <a:schemeClr val="accent1"/>
              </a:buClr>
              <a:buFontTx/>
              <a:buNone/>
              <a:defRPr sz="240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302484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Paragraph Long Heading,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687" y="304800"/>
            <a:ext cx="11424313" cy="1371600"/>
          </a:xfrm>
        </p:spPr>
        <p:txBody>
          <a:bodyPr/>
          <a:lstStyle>
            <a:lvl1pPr>
              <a:defRPr baseline="0"/>
            </a:lvl1pPr>
          </a:lstStyle>
          <a:p>
            <a:r>
              <a:rPr lang="en-US" dirty="0"/>
              <a:t>Single Column Page with </a:t>
            </a:r>
            <a:br>
              <a:rPr lang="en-US" dirty="0"/>
            </a:br>
            <a:r>
              <a:rPr lang="en-US" dirty="0"/>
              <a:t>Extra Long Heading</a:t>
            </a:r>
          </a:p>
        </p:txBody>
      </p:sp>
      <p:sp>
        <p:nvSpPr>
          <p:cNvPr id="7" name="Slide Number Placeholder 6"/>
          <p:cNvSpPr>
            <a:spLocks noGrp="1"/>
          </p:cNvSpPr>
          <p:nvPr>
            <p:ph type="sldNum" sz="quarter" idx="12"/>
          </p:nvPr>
        </p:nvSpPr>
        <p:spPr/>
        <p:txBody>
          <a:bodyPr/>
          <a:lstStyle/>
          <a:p>
            <a:fld id="{86041808-903E-4473-8F6E-2D3806F8029C}" type="slidenum">
              <a:rPr lang="en-US" smtClean="0"/>
              <a:t>‹#›</a:t>
            </a:fld>
            <a:endParaRPr lang="en-US"/>
          </a:p>
        </p:txBody>
      </p:sp>
      <p:sp>
        <p:nvSpPr>
          <p:cNvPr id="5" name="Text Placeholder 2">
            <a:extLst>
              <a:ext uri="{FF2B5EF4-FFF2-40B4-BE49-F238E27FC236}">
                <a16:creationId xmlns:a16="http://schemas.microsoft.com/office/drawing/2014/main" id="{BC030039-2515-417B-B395-82D98E020721}"/>
              </a:ext>
            </a:extLst>
          </p:cNvPr>
          <p:cNvSpPr>
            <a:spLocks noGrp="1"/>
          </p:cNvSpPr>
          <p:nvPr>
            <p:ph type="body" idx="1" hasCustomPrompt="1"/>
          </p:nvPr>
        </p:nvSpPr>
        <p:spPr>
          <a:xfrm>
            <a:off x="381000" y="1702527"/>
            <a:ext cx="4794913" cy="826861"/>
          </a:xfrm>
        </p:spPr>
        <p:txBody>
          <a:bodyPr anchor="t" anchorCtr="0">
            <a:noAutofit/>
          </a:bodyPr>
          <a:lstStyle>
            <a:lvl1pPr marL="0" indent="0">
              <a:buNone/>
              <a:defRPr sz="2800" b="0" i="0">
                <a:solidFill>
                  <a:schemeClr val="bg2"/>
                </a:solidFill>
                <a:latin typeface="Calibri Light" panose="020F0502020204030204" pitchFamily="34" charset="0"/>
                <a:cs typeface="Calibri Light"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subhead here</a:t>
            </a:r>
          </a:p>
        </p:txBody>
      </p:sp>
      <p:sp>
        <p:nvSpPr>
          <p:cNvPr id="9" name="Content Placeholder 2">
            <a:extLst>
              <a:ext uri="{FF2B5EF4-FFF2-40B4-BE49-F238E27FC236}">
                <a16:creationId xmlns:a16="http://schemas.microsoft.com/office/drawing/2014/main" id="{F05CC4BA-7664-42D1-942A-B88C7EDF0FCD}"/>
              </a:ext>
            </a:extLst>
          </p:cNvPr>
          <p:cNvSpPr>
            <a:spLocks noGrp="1"/>
          </p:cNvSpPr>
          <p:nvPr>
            <p:ph sz="half" idx="15" hasCustomPrompt="1"/>
          </p:nvPr>
        </p:nvSpPr>
        <p:spPr>
          <a:xfrm>
            <a:off x="401020" y="2529387"/>
            <a:ext cx="9499294" cy="2602140"/>
          </a:xfrm>
          <a:noFill/>
        </p:spPr>
        <p:txBody>
          <a:bodyPr/>
          <a:lstStyle>
            <a:lvl1pPr marL="0" indent="0" defTabSz="231775">
              <a:buClr>
                <a:schemeClr val="accent1"/>
              </a:buClr>
              <a:buFontTx/>
              <a:buNone/>
              <a:defRPr sz="2400">
                <a:solidFill>
                  <a:schemeClr val="tx2"/>
                </a:solidFill>
              </a:defRPr>
            </a:lvl1pPr>
            <a:lvl2pPr marL="457200" indent="0">
              <a:buClr>
                <a:schemeClr val="accent1"/>
              </a:buClr>
              <a:buFontTx/>
              <a:buNone/>
              <a:defRPr sz="2000"/>
            </a:lvl2pPr>
          </a:lstStyle>
          <a:p>
            <a:r>
              <a:rPr lang="en-US" sz="2400" dirty="0">
                <a:solidFill>
                  <a:schemeClr val="accent2"/>
                </a:solidFill>
                <a:latin typeface="Calibri" panose="020F0502020204030204" pitchFamily="34" charset="0"/>
                <a:cs typeface="Calibri" panose="020F0502020204030204" pitchFamily="34" charset="0"/>
              </a:rPr>
              <a:t>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a:p>
            <a:r>
              <a:rPr lang="en-US" sz="2400" dirty="0">
                <a:solidFill>
                  <a:schemeClr val="accent2"/>
                </a:solidFill>
                <a:latin typeface="Calibri" panose="020F0502020204030204" pitchFamily="34" charset="0"/>
                <a:cs typeface="Calibri" panose="020F0502020204030204" pitchFamily="34" charset="0"/>
              </a:rPr>
              <a:t>			Insert text here</a:t>
            </a:r>
          </a:p>
        </p:txBody>
      </p:sp>
    </p:spTree>
    <p:extLst>
      <p:ext uri="{BB962C8B-B14F-4D97-AF65-F5344CB8AC3E}">
        <p14:creationId xmlns:p14="http://schemas.microsoft.com/office/powerpoint/2010/main" val="4269821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6687" y="304800"/>
            <a:ext cx="11424313" cy="685800"/>
          </a:xfrm>
          <a:prstGeom prst="rect">
            <a:avLst/>
          </a:prstGeom>
        </p:spPr>
        <p:txBody>
          <a:bodyPr vert="horz" lIns="91440" tIns="45720" rIns="91440" bIns="45720" rtlCol="0" anchor="t" anchorCtr="0">
            <a:normAutofit/>
          </a:bodyPr>
          <a:lstStyle/>
          <a:p>
            <a:r>
              <a:rPr lang="en-US" dirty="0"/>
              <a:t>Title</a:t>
            </a:r>
          </a:p>
        </p:txBody>
      </p:sp>
      <p:sp>
        <p:nvSpPr>
          <p:cNvPr id="3" name="Text Placeholder 2"/>
          <p:cNvSpPr>
            <a:spLocks noGrp="1"/>
          </p:cNvSpPr>
          <p:nvPr>
            <p:ph type="body" idx="1"/>
          </p:nvPr>
        </p:nvSpPr>
        <p:spPr>
          <a:xfrm>
            <a:off x="381000" y="1981200"/>
            <a:ext cx="11424312" cy="3810000"/>
          </a:xfrm>
          <a:prstGeom prst="rect">
            <a:avLst/>
          </a:prstGeom>
        </p:spPr>
        <p:txBody>
          <a:bodyPr vert="horz" lIns="91440" tIns="45720" rIns="91440" bIns="45720" rtlCol="0">
            <a:normAutofit/>
          </a:bodyPr>
          <a:lstStyle/>
          <a:p>
            <a:pPr marL="349250" lvl="1" indent="-349250">
              <a:lnSpc>
                <a:spcPct val="70000"/>
              </a:lnSpc>
              <a:spcBef>
                <a:spcPts val="1200"/>
              </a:spcBef>
              <a:buClr>
                <a:schemeClr val="accent1">
                  <a:lumMod val="60000"/>
                  <a:lumOff val="40000"/>
                </a:schemeClr>
              </a:buClr>
            </a:pPr>
            <a:r>
              <a:rPr lang="en-US" sz="3000" dirty="0">
                <a:latin typeface="Calibri" panose="020F0502020204030204" pitchFamily="34" charset="0"/>
                <a:cs typeface="Calibri" panose="020F0502020204030204" pitchFamily="34" charset="0"/>
              </a:rPr>
              <a:t> School Leadership</a:t>
            </a:r>
          </a:p>
          <a:p>
            <a:pPr marL="349250" lvl="1" indent="-349250">
              <a:lnSpc>
                <a:spcPct val="70000"/>
              </a:lnSpc>
              <a:spcBef>
                <a:spcPts val="1200"/>
              </a:spcBef>
              <a:buClr>
                <a:schemeClr val="accent1">
                  <a:lumMod val="60000"/>
                  <a:lumOff val="40000"/>
                </a:schemeClr>
              </a:buClr>
            </a:pPr>
            <a:r>
              <a:rPr lang="en-US" sz="3000" dirty="0">
                <a:latin typeface="Calibri" panose="020F0502020204030204" pitchFamily="34" charset="0"/>
                <a:cs typeface="Calibri" panose="020F0502020204030204" pitchFamily="34" charset="0"/>
              </a:rPr>
              <a:t> 	Afterschool Systems-Building</a:t>
            </a:r>
          </a:p>
          <a:p>
            <a:pPr marL="349250" lvl="1" indent="-349250">
              <a:lnSpc>
                <a:spcPct val="70000"/>
              </a:lnSpc>
              <a:spcBef>
                <a:spcPts val="1200"/>
              </a:spcBef>
              <a:buClr>
                <a:schemeClr val="accent1">
                  <a:lumMod val="60000"/>
                  <a:lumOff val="40000"/>
                </a:schemeClr>
              </a:buClr>
            </a:pPr>
            <a:r>
              <a:rPr lang="en-US" sz="3000" dirty="0">
                <a:latin typeface="Calibri" panose="020F0502020204030204" pitchFamily="34" charset="0"/>
                <a:cs typeface="Calibri" panose="020F0502020204030204" pitchFamily="34" charset="0"/>
              </a:rPr>
              <a:t> 		Building Audiences for the Arts</a:t>
            </a:r>
          </a:p>
          <a:p>
            <a:pPr marL="349250" lvl="1" indent="-349250">
              <a:lnSpc>
                <a:spcPct val="70000"/>
              </a:lnSpc>
              <a:spcBef>
                <a:spcPts val="1200"/>
              </a:spcBef>
              <a:buClr>
                <a:schemeClr val="accent1">
                  <a:lumMod val="60000"/>
                  <a:lumOff val="40000"/>
                </a:schemeClr>
              </a:buClr>
            </a:pPr>
            <a:r>
              <a:rPr lang="en-US" sz="3000" dirty="0">
                <a:latin typeface="Calibri" panose="020F0502020204030204" pitchFamily="34" charset="0"/>
                <a:cs typeface="Calibri" panose="020F0502020204030204" pitchFamily="34" charset="0"/>
              </a:rPr>
              <a:t> 			Summer Learning</a:t>
            </a:r>
          </a:p>
          <a:p>
            <a:pPr marL="349250" lvl="1" indent="-349250">
              <a:lnSpc>
                <a:spcPct val="70000"/>
              </a:lnSpc>
              <a:spcBef>
                <a:spcPts val="1200"/>
              </a:spcBef>
              <a:buClr>
                <a:schemeClr val="accent1">
                  <a:lumMod val="60000"/>
                  <a:lumOff val="40000"/>
                </a:schemeClr>
              </a:buClr>
            </a:pPr>
            <a:r>
              <a:rPr lang="en-US" sz="3000" dirty="0">
                <a:latin typeface="Calibri" panose="020F0502020204030204" pitchFamily="34" charset="0"/>
                <a:cs typeface="Calibri" panose="020F0502020204030204" pitchFamily="34" charset="0"/>
              </a:rPr>
              <a:t>				 Social and Emotional Learning</a:t>
            </a:r>
          </a:p>
          <a:p>
            <a:pPr marL="349250" lvl="1" indent="-349250">
              <a:lnSpc>
                <a:spcPct val="70000"/>
              </a:lnSpc>
              <a:spcBef>
                <a:spcPts val="1200"/>
              </a:spcBef>
              <a:buClr>
                <a:schemeClr val="accent1">
                  <a:lumMod val="60000"/>
                  <a:lumOff val="40000"/>
                </a:schemeClr>
              </a:buClr>
            </a:pPr>
            <a:r>
              <a:rPr lang="en-US" sz="3000" dirty="0">
                <a:latin typeface="Calibri" panose="020F0502020204030204" pitchFamily="34" charset="0"/>
                <a:cs typeface="Calibri" panose="020F0502020204030204" pitchFamily="34" charset="0"/>
              </a:rPr>
              <a:t> 					Expanded Learning</a:t>
            </a:r>
          </a:p>
          <a:p>
            <a:pPr marL="349250" lvl="1" indent="-349250">
              <a:lnSpc>
                <a:spcPct val="70000"/>
              </a:lnSpc>
              <a:spcBef>
                <a:spcPts val="1200"/>
              </a:spcBef>
              <a:buClr>
                <a:schemeClr val="accent1">
                  <a:lumMod val="60000"/>
                  <a:lumOff val="40000"/>
                </a:schemeClr>
              </a:buClr>
            </a:pPr>
            <a:r>
              <a:rPr lang="en-US" sz="3000" dirty="0">
                <a:latin typeface="Calibri" panose="020F0502020204030204" pitchFamily="34" charset="0"/>
                <a:cs typeface="Calibri" panose="020F0502020204030204" pitchFamily="34" charset="0"/>
              </a:rPr>
              <a:t> 						Arts Education</a:t>
            </a:r>
          </a:p>
        </p:txBody>
      </p:sp>
      <p:sp>
        <p:nvSpPr>
          <p:cNvPr id="6" name="Slide Number Placeholder 5"/>
          <p:cNvSpPr>
            <a:spLocks noGrp="1"/>
          </p:cNvSpPr>
          <p:nvPr>
            <p:ph type="sldNum" sz="quarter" idx="4"/>
          </p:nvPr>
        </p:nvSpPr>
        <p:spPr>
          <a:xfrm>
            <a:off x="9144000" y="6188075"/>
            <a:ext cx="2743200" cy="365125"/>
          </a:xfrm>
          <a:prstGeom prst="rect">
            <a:avLst/>
          </a:prstGeom>
        </p:spPr>
        <p:txBody>
          <a:bodyPr vert="horz" lIns="91440" tIns="45720" rIns="91440" bIns="45720" rtlCol="0" anchor="ctr"/>
          <a:lstStyle>
            <a:lvl1pPr algn="r">
              <a:defRPr sz="1600">
                <a:solidFill>
                  <a:schemeClr val="bg2"/>
                </a:solidFill>
              </a:defRPr>
            </a:lvl1pPr>
          </a:lstStyle>
          <a:p>
            <a:fld id="{86041808-903E-4473-8F6E-2D3806F8029C}" type="slidenum">
              <a:rPr lang="en-US" smtClean="0"/>
              <a:pPr/>
              <a:t>‹#›</a:t>
            </a:fld>
            <a:endParaRPr lang="en-US" dirty="0"/>
          </a:p>
        </p:txBody>
      </p:sp>
      <p:pic>
        <p:nvPicPr>
          <p:cNvPr id="8" name="Picture 7">
            <a:extLst>
              <a:ext uri="{FF2B5EF4-FFF2-40B4-BE49-F238E27FC236}">
                <a16:creationId xmlns:a16="http://schemas.microsoft.com/office/drawing/2014/main" id="{6ED01B62-EF81-B246-B033-C141D77B1A00}"/>
              </a:ext>
            </a:extLst>
          </p:cNvPr>
          <p:cNvPicPr>
            <a:picLocks noChangeAspect="1"/>
          </p:cNvPicPr>
          <p:nvPr/>
        </p:nvPicPr>
        <p:blipFill>
          <a:blip r:embed="rId40" cstate="hqprint">
            <a:extLst>
              <a:ext uri="{28A0092B-C50C-407E-A947-70E740481C1C}">
                <a14:useLocalDpi xmlns:a14="http://schemas.microsoft.com/office/drawing/2010/main"/>
              </a:ext>
            </a:extLst>
          </a:blip>
          <a:stretch>
            <a:fillRect/>
          </a:stretch>
        </p:blipFill>
        <p:spPr>
          <a:xfrm>
            <a:off x="381001" y="6113416"/>
            <a:ext cx="1447800" cy="395991"/>
          </a:xfrm>
          <a:prstGeom prst="rect">
            <a:avLst/>
          </a:prstGeom>
        </p:spPr>
      </p:pic>
      <p:cxnSp>
        <p:nvCxnSpPr>
          <p:cNvPr id="23" name="Straight Connector 22">
            <a:extLst>
              <a:ext uri="{FF2B5EF4-FFF2-40B4-BE49-F238E27FC236}">
                <a16:creationId xmlns:a16="http://schemas.microsoft.com/office/drawing/2014/main" id="{B49787A5-AEFD-934D-844B-0DA58536B587}"/>
              </a:ext>
            </a:extLst>
          </p:cNvPr>
          <p:cNvCxnSpPr>
            <a:cxnSpLocks/>
          </p:cNvCxnSpPr>
          <p:nvPr/>
        </p:nvCxnSpPr>
        <p:spPr>
          <a:xfrm>
            <a:off x="386687" y="5943600"/>
            <a:ext cx="11418625" cy="0"/>
          </a:xfrm>
          <a:prstGeom prst="line">
            <a:avLst/>
          </a:prstGeom>
          <a:ln w="1143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740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703" r:id="rId27"/>
    <p:sldLayoutId id="2147483687" r:id="rId28"/>
    <p:sldLayoutId id="2147483704" r:id="rId29"/>
    <p:sldLayoutId id="2147483688" r:id="rId30"/>
    <p:sldLayoutId id="2147483689" r:id="rId31"/>
    <p:sldLayoutId id="2147483690" r:id="rId32"/>
    <p:sldLayoutId id="2147483691" r:id="rId33"/>
    <p:sldLayoutId id="2147483705" r:id="rId34"/>
    <p:sldLayoutId id="2147483706" r:id="rId35"/>
    <p:sldLayoutId id="2147483692" r:id="rId36"/>
    <p:sldLayoutId id="2147483693" r:id="rId37"/>
    <p:sldLayoutId id="2147483694" r:id="rId38"/>
  </p:sldLayoutIdLst>
  <p:hf hdr="0" ftr="0" dt="0"/>
  <p:txStyles>
    <p:titleStyle>
      <a:lvl1pPr algn="l" defTabSz="914400" rtl="0" eaLnBrk="1" latinLnBrk="0" hangingPunct="1">
        <a:lnSpc>
          <a:spcPct val="90000"/>
        </a:lnSpc>
        <a:spcBef>
          <a:spcPct val="0"/>
        </a:spcBef>
        <a:buNone/>
        <a:defRPr sz="4400" b="0" i="0" kern="1200">
          <a:solidFill>
            <a:schemeClr val="tx2"/>
          </a:solidFill>
          <a:latin typeface="Rockwell" panose="02060603020205020403" pitchFamily="18" charset="77"/>
          <a:ea typeface="+mj-ea"/>
          <a:cs typeface="Calibri Light"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2"/>
          </a:solidFill>
          <a:latin typeface="+mn-lt"/>
          <a:ea typeface="+mn-ea"/>
          <a:cs typeface="+mn-cs"/>
        </a:defRPr>
      </a:lvl1pPr>
      <a:lvl2pPr marL="0" indent="0" algn="l" defTabSz="341313" rtl="0" eaLnBrk="1" latinLnBrk="0" hangingPunct="1">
        <a:lnSpc>
          <a:spcPct val="90000"/>
        </a:lnSpc>
        <a:spcBef>
          <a:spcPts val="500"/>
        </a:spcBef>
        <a:buClr>
          <a:schemeClr val="accent1"/>
        </a:buClr>
        <a:buFont typeface="Arial"/>
        <a:buNone/>
        <a:defRPr sz="2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0">
          <p15:clr>
            <a:srgbClr val="F26B43"/>
          </p15:clr>
        </p15:guide>
        <p15:guide id="2" pos="1344">
          <p15:clr>
            <a:srgbClr val="F26B43"/>
          </p15:clr>
        </p15:guide>
        <p15:guide id="3" pos="2592">
          <p15:clr>
            <a:srgbClr val="F26B43"/>
          </p15:clr>
        </p15:guide>
        <p15:guide id="4" pos="2688">
          <p15:clr>
            <a:srgbClr val="F26B43"/>
          </p15:clr>
        </p15:guide>
        <p15:guide id="5" pos="3792">
          <p15:clr>
            <a:srgbClr val="F26B43"/>
          </p15:clr>
        </p15:guide>
        <p15:guide id="6" pos="3888">
          <p15:clr>
            <a:srgbClr val="F26B43"/>
          </p15:clr>
        </p15:guide>
        <p15:guide id="7" pos="4992">
          <p15:clr>
            <a:srgbClr val="F26B43"/>
          </p15:clr>
        </p15:guide>
        <p15:guide id="8" orient="horz" pos="2304">
          <p15:clr>
            <a:srgbClr val="F26B43"/>
          </p15:clr>
        </p15:guide>
        <p15:guide id="9" pos="5088">
          <p15:clr>
            <a:srgbClr val="F26B43"/>
          </p15:clr>
        </p15:guide>
        <p15:guide id="10" pos="6240">
          <p15:clr>
            <a:srgbClr val="F26B43"/>
          </p15:clr>
        </p15:guide>
        <p15:guide id="11" orient="horz" pos="4080">
          <p15:clr>
            <a:srgbClr val="F26B43"/>
          </p15:clr>
        </p15:guide>
        <p15:guide id="12" orient="horz" pos="768">
          <p15:clr>
            <a:srgbClr val="F26B43"/>
          </p15:clr>
        </p15:guide>
        <p15:guide id="13" pos="6336">
          <p15:clr>
            <a:srgbClr val="F26B43"/>
          </p15:clr>
        </p15:guide>
        <p15:guide id="14" pos="240">
          <p15:clr>
            <a:srgbClr val="F26B43"/>
          </p15:clr>
        </p15:guide>
        <p15:guide id="15" pos="7440">
          <p15:clr>
            <a:srgbClr val="F26B43"/>
          </p15:clr>
        </p15:guide>
        <p15:guide id="16" orient="horz" pos="1776">
          <p15:clr>
            <a:srgbClr val="F26B43"/>
          </p15:clr>
        </p15:guide>
        <p15:guide id="17" orient="horz" pos="1248">
          <p15:clr>
            <a:srgbClr val="F26B43"/>
          </p15:clr>
        </p15:guide>
        <p15:guide id="18" orient="horz" pos="3648">
          <p15:clr>
            <a:srgbClr val="F26B43"/>
          </p15:clr>
        </p15:guide>
        <p15:guide id="19" orient="horz" pos="3408">
          <p15:clr>
            <a:srgbClr val="F26B43"/>
          </p15:clr>
        </p15:guide>
        <p15:guide id="20" orient="horz" pos="2880">
          <p15:clr>
            <a:srgbClr val="F26B43"/>
          </p15:clr>
        </p15:guide>
        <p15:guide id="21" orient="horz" pos="240">
          <p15:clr>
            <a:srgbClr val="F26B43"/>
          </p15:clr>
        </p15:guide>
        <p15:guide id="22" orient="horz" pos="1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1869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marL="914400" lvl="1"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0383953" y="6217633"/>
            <a:ext cx="16444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latin typeface="Calibri"/>
                <a:ea typeface="Calibri"/>
                <a:cs typeface="Calibri"/>
                <a:sym typeface="Calibri"/>
              </a:defRPr>
            </a:lvl1pPr>
            <a:lvl2pPr lvl="1" algn="r">
              <a:buNone/>
              <a:defRPr sz="1333">
                <a:solidFill>
                  <a:schemeClr val="dk2"/>
                </a:solidFill>
                <a:latin typeface="Calibri"/>
                <a:ea typeface="Calibri"/>
                <a:cs typeface="Calibri"/>
                <a:sym typeface="Calibri"/>
              </a:defRPr>
            </a:lvl2pPr>
            <a:lvl3pPr lvl="2" algn="r">
              <a:buNone/>
              <a:defRPr sz="1333">
                <a:solidFill>
                  <a:schemeClr val="dk2"/>
                </a:solidFill>
                <a:latin typeface="Calibri"/>
                <a:ea typeface="Calibri"/>
                <a:cs typeface="Calibri"/>
                <a:sym typeface="Calibri"/>
              </a:defRPr>
            </a:lvl3pPr>
            <a:lvl4pPr lvl="3" algn="r">
              <a:buNone/>
              <a:defRPr sz="1333">
                <a:solidFill>
                  <a:schemeClr val="dk2"/>
                </a:solidFill>
                <a:latin typeface="Calibri"/>
                <a:ea typeface="Calibri"/>
                <a:cs typeface="Calibri"/>
                <a:sym typeface="Calibri"/>
              </a:defRPr>
            </a:lvl4pPr>
            <a:lvl5pPr lvl="4" algn="r">
              <a:buNone/>
              <a:defRPr sz="1333">
                <a:solidFill>
                  <a:schemeClr val="dk2"/>
                </a:solidFill>
                <a:latin typeface="Calibri"/>
                <a:ea typeface="Calibri"/>
                <a:cs typeface="Calibri"/>
                <a:sym typeface="Calibri"/>
              </a:defRPr>
            </a:lvl5pPr>
            <a:lvl6pPr lvl="5" algn="r">
              <a:buNone/>
              <a:defRPr sz="1333">
                <a:solidFill>
                  <a:schemeClr val="dk2"/>
                </a:solidFill>
                <a:latin typeface="Calibri"/>
                <a:ea typeface="Calibri"/>
                <a:cs typeface="Calibri"/>
                <a:sym typeface="Calibri"/>
              </a:defRPr>
            </a:lvl6pPr>
            <a:lvl7pPr lvl="6" algn="r">
              <a:buNone/>
              <a:defRPr sz="1333">
                <a:solidFill>
                  <a:schemeClr val="dk2"/>
                </a:solidFill>
                <a:latin typeface="Calibri"/>
                <a:ea typeface="Calibri"/>
                <a:cs typeface="Calibri"/>
                <a:sym typeface="Calibri"/>
              </a:defRPr>
            </a:lvl7pPr>
            <a:lvl8pPr lvl="7" algn="r">
              <a:buNone/>
              <a:defRPr sz="1333">
                <a:solidFill>
                  <a:schemeClr val="dk2"/>
                </a:solidFill>
                <a:latin typeface="Calibri"/>
                <a:ea typeface="Calibri"/>
                <a:cs typeface="Calibri"/>
                <a:sym typeface="Calibri"/>
              </a:defRPr>
            </a:lvl8pPr>
            <a:lvl9pPr lvl="8" algn="r">
              <a:buNone/>
              <a:defRPr sz="1333">
                <a:solidFill>
                  <a:schemeClr val="dk2"/>
                </a:solidFill>
                <a:latin typeface="Calibri"/>
                <a:ea typeface="Calibri"/>
                <a:cs typeface="Calibri"/>
                <a:sym typeface="Calibri"/>
              </a:defRPr>
            </a:lvl9pPr>
          </a:lstStyle>
          <a:p>
            <a:r>
              <a:rPr lang="pt-BR"/>
              <a:t>S L I D E   |  </a:t>
            </a:r>
            <a:fld id="{00000000-1234-1234-1234-123412341234}" type="slidenum">
              <a:rPr lang="pt-BR" smtClean="0"/>
              <a:pPr/>
              <a:t>‹#›</a:t>
            </a:fld>
            <a:endParaRPr lang="pt-BR"/>
          </a:p>
        </p:txBody>
      </p:sp>
      <p:pic>
        <p:nvPicPr>
          <p:cNvPr id="9" name="Google Shape;9;p1"/>
          <p:cNvPicPr preferRelativeResize="0"/>
          <p:nvPr/>
        </p:nvPicPr>
        <p:blipFill>
          <a:blip r:embed="rId13">
            <a:alphaModFix/>
          </a:blip>
          <a:stretch>
            <a:fillRect/>
          </a:stretch>
        </p:blipFill>
        <p:spPr>
          <a:xfrm>
            <a:off x="219925" y="6116033"/>
            <a:ext cx="1983371" cy="524800"/>
          </a:xfrm>
          <a:prstGeom prst="rect">
            <a:avLst/>
          </a:prstGeom>
          <a:noFill/>
          <a:ln>
            <a:noFill/>
          </a:ln>
        </p:spPr>
      </p:pic>
      <p:cxnSp>
        <p:nvCxnSpPr>
          <p:cNvPr id="10" name="Google Shape;10;p1"/>
          <p:cNvCxnSpPr/>
          <p:nvPr/>
        </p:nvCxnSpPr>
        <p:spPr>
          <a:xfrm>
            <a:off x="485167" y="984267"/>
            <a:ext cx="11441600" cy="0"/>
          </a:xfrm>
          <a:prstGeom prst="straightConnector1">
            <a:avLst/>
          </a:prstGeom>
          <a:noFill/>
          <a:ln w="19050" cap="flat" cmpd="sng">
            <a:solidFill>
              <a:schemeClr val="accent1"/>
            </a:solidFill>
            <a:prstDash val="solid"/>
            <a:round/>
            <a:headEnd type="none" w="med" len="med"/>
            <a:tailEnd type="none" w="med" len="med"/>
          </a:ln>
        </p:spPr>
      </p:cxnSp>
      <p:cxnSp>
        <p:nvCxnSpPr>
          <p:cNvPr id="11" name="Google Shape;11;p1"/>
          <p:cNvCxnSpPr/>
          <p:nvPr/>
        </p:nvCxnSpPr>
        <p:spPr>
          <a:xfrm>
            <a:off x="485167" y="1079600"/>
            <a:ext cx="1657200" cy="0"/>
          </a:xfrm>
          <a:prstGeom prst="straightConnector1">
            <a:avLst/>
          </a:prstGeom>
          <a:noFill/>
          <a:ln w="152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92806717"/>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hyperlink" Target="http://www.wallacefoundation.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wallacefoundation.org/knowledge-center/pages/federal-funding-guide-for-summer-and-afterschool.aspx"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events@thehatchergroup.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wallacefoundation.org/knowledge-center/pages/federal-funding-guide-for-summer-and-afterschool.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hyperlink" Target="https://www.wallacefoundation.org/knowledge-center/pages/afterschool-programs-a-review-of-evidence-under-the-every-student-succeeds-act.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wallacefoundation.org/knowledge-center/pages/investing-in-successful-summer-programs-essa-review.aspx"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thompsonisland.org/" TargetMode="External"/><Relationship Id="rId4" Type="http://schemas.openxmlformats.org/officeDocument/2006/relationships/hyperlink" Target="https://bostonbeyond.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afterschoolalliance.org/afterschoolsnack/New-America-After-3PM-special-report-Promoting-healthy_04-13-2022.cfm"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www.wallacefoundation.org/knowledge-center/pages/federal-funding-guide-for-summer-and-afterschool.aspx" TargetMode="External"/><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2AE11D-1C13-4D06-BEC6-03F76C0EFE67}"/>
              </a:ext>
            </a:extLst>
          </p:cNvPr>
          <p:cNvSpPr>
            <a:spLocks noGrp="1"/>
          </p:cNvSpPr>
          <p:nvPr>
            <p:ph type="ctrTitle"/>
          </p:nvPr>
        </p:nvSpPr>
        <p:spPr>
          <a:xfrm>
            <a:off x="398488" y="381000"/>
            <a:ext cx="11488711" cy="2438400"/>
          </a:xfrm>
        </p:spPr>
        <p:txBody>
          <a:bodyPr/>
          <a:lstStyle/>
          <a:p>
            <a:r>
              <a:rPr lang="en-US" sz="5400" i="0" dirty="0">
                <a:effectLst/>
                <a:latin typeface="Rockwell" panose="02060603020205020403" pitchFamily="18" charset="0"/>
              </a:rPr>
              <a:t>Using Federal Funds for Summer Learning and Afterschool: </a:t>
            </a:r>
            <a:br>
              <a:rPr lang="en-US" sz="4400" i="0" dirty="0">
                <a:effectLst/>
                <a:latin typeface="Rockwell" panose="02060603020205020403" pitchFamily="18" charset="0"/>
              </a:rPr>
            </a:br>
            <a:r>
              <a:rPr lang="en-US" sz="2800" i="0" dirty="0">
                <a:effectLst/>
                <a:latin typeface="Rockwell" panose="02060603020205020403" pitchFamily="18" charset="0"/>
              </a:rPr>
              <a:t>A New Guide for Providers, School Districts, and Intermediaries</a:t>
            </a:r>
            <a:endParaRPr lang="en-US" sz="4400" dirty="0">
              <a:latin typeface="Rockwell" panose="02060603020205020403" pitchFamily="18" charset="0"/>
            </a:endParaRPr>
          </a:p>
        </p:txBody>
      </p:sp>
      <p:sp>
        <p:nvSpPr>
          <p:cNvPr id="8" name="Subtitle 7">
            <a:extLst>
              <a:ext uri="{FF2B5EF4-FFF2-40B4-BE49-F238E27FC236}">
                <a16:creationId xmlns:a16="http://schemas.microsoft.com/office/drawing/2014/main" id="{BD6CB6AA-AFE4-466C-83A3-85562282C3A3}"/>
              </a:ext>
            </a:extLst>
          </p:cNvPr>
          <p:cNvSpPr>
            <a:spLocks noGrp="1"/>
          </p:cNvSpPr>
          <p:nvPr>
            <p:ph type="subTitle" idx="1"/>
          </p:nvPr>
        </p:nvSpPr>
        <p:spPr>
          <a:xfrm>
            <a:off x="398489" y="3468467"/>
            <a:ext cx="5610426" cy="946779"/>
          </a:xfrm>
        </p:spPr>
        <p:txBody>
          <a:bodyPr/>
          <a:lstStyle/>
          <a:p>
            <a:r>
              <a:rPr lang="en-US" b="1" dirty="0"/>
              <a:t>July 20, 2022</a:t>
            </a:r>
          </a:p>
          <a:p>
            <a:r>
              <a:rPr lang="en-US" b="1" dirty="0"/>
              <a:t>3:30-4:30 PM EDT</a:t>
            </a:r>
          </a:p>
        </p:txBody>
      </p:sp>
      <p:sp>
        <p:nvSpPr>
          <p:cNvPr id="4" name="Slide Number Placeholder 3">
            <a:extLst>
              <a:ext uri="{FF2B5EF4-FFF2-40B4-BE49-F238E27FC236}">
                <a16:creationId xmlns:a16="http://schemas.microsoft.com/office/drawing/2014/main" id="{49571F09-4599-428D-BD12-84C01709ED1C}"/>
              </a:ext>
            </a:extLst>
          </p:cNvPr>
          <p:cNvSpPr>
            <a:spLocks noGrp="1"/>
          </p:cNvSpPr>
          <p:nvPr>
            <p:ph type="sldNum" sz="quarter" idx="12"/>
          </p:nvPr>
        </p:nvSpPr>
        <p:spPr/>
        <p:txBody>
          <a:bodyPr/>
          <a:lstStyle/>
          <a:p>
            <a:fld id="{86041808-903E-4473-8F6E-2D3806F8029C}" type="slidenum">
              <a:rPr lang="en-US" smtClean="0"/>
              <a:t>1</a:t>
            </a:fld>
            <a:endParaRPr lang="en-US"/>
          </a:p>
        </p:txBody>
      </p:sp>
      <p:sp>
        <p:nvSpPr>
          <p:cNvPr id="12" name="TextBox 11">
            <a:extLst>
              <a:ext uri="{FF2B5EF4-FFF2-40B4-BE49-F238E27FC236}">
                <a16:creationId xmlns:a16="http://schemas.microsoft.com/office/drawing/2014/main" id="{3359294B-764D-4A62-BD42-7F5D1CDF1612}"/>
              </a:ext>
            </a:extLst>
          </p:cNvPr>
          <p:cNvSpPr txBox="1"/>
          <p:nvPr/>
        </p:nvSpPr>
        <p:spPr>
          <a:xfrm>
            <a:off x="377676" y="4709423"/>
            <a:ext cx="6109062" cy="646331"/>
          </a:xfrm>
          <a:prstGeom prst="rect">
            <a:avLst/>
          </a:prstGeom>
          <a:noFill/>
        </p:spPr>
        <p:txBody>
          <a:bodyPr wrap="square">
            <a:spAutoFit/>
          </a:bodyPr>
          <a:lstStyle/>
          <a:p>
            <a:r>
              <a:rPr lang="en-US" dirty="0">
                <a:solidFill>
                  <a:schemeClr val="bg2"/>
                </a:solidFill>
              </a:rPr>
              <a:t>Join the conversation at #OST, #summerlearning or #afterschool</a:t>
            </a:r>
          </a:p>
        </p:txBody>
      </p:sp>
      <p:pic>
        <p:nvPicPr>
          <p:cNvPr id="16" name="Picture 15" descr="Logo, company name&#10;&#10;Description automatically generated">
            <a:extLst>
              <a:ext uri="{FF2B5EF4-FFF2-40B4-BE49-F238E27FC236}">
                <a16:creationId xmlns:a16="http://schemas.microsoft.com/office/drawing/2014/main" id="{BDAAFB6F-7768-46D7-989F-F74EBC51E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760" y="6127599"/>
            <a:ext cx="2353081" cy="369279"/>
          </a:xfrm>
          <a:prstGeom prst="rect">
            <a:avLst/>
          </a:prstGeom>
        </p:spPr>
      </p:pic>
    </p:spTree>
    <p:extLst>
      <p:ext uri="{BB962C8B-B14F-4D97-AF65-F5344CB8AC3E}">
        <p14:creationId xmlns:p14="http://schemas.microsoft.com/office/powerpoint/2010/main" val="1044938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p:nvPr/>
        </p:nvSpPr>
        <p:spPr>
          <a:xfrm>
            <a:off x="1536917" y="1642267"/>
            <a:ext cx="2502000" cy="1751600"/>
          </a:xfrm>
          <a:prstGeom prst="roundRect">
            <a:avLst>
              <a:gd name="adj" fmla="val 16667"/>
            </a:avLst>
          </a:prstGeom>
          <a:solidFill>
            <a:srgbClr val="CFE2F3"/>
          </a:solidFill>
          <a:ln>
            <a:noFill/>
          </a:ln>
          <a:effectLst>
            <a:outerShdw blurRad="142875" dist="76200" dir="384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73;p15"/>
          <p:cNvSpPr/>
          <p:nvPr/>
        </p:nvSpPr>
        <p:spPr>
          <a:xfrm>
            <a:off x="1518917" y="3937967"/>
            <a:ext cx="2502000" cy="1751600"/>
          </a:xfrm>
          <a:prstGeom prst="roundRect">
            <a:avLst>
              <a:gd name="adj" fmla="val 16667"/>
            </a:avLst>
          </a:prstGeom>
          <a:solidFill>
            <a:srgbClr val="CFE2F3"/>
          </a:solidFill>
          <a:ln>
            <a:noFill/>
          </a:ln>
          <a:effectLst>
            <a:outerShdw blurRad="142875" dist="76200" dir="384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74;p15"/>
          <p:cNvSpPr/>
          <p:nvPr/>
        </p:nvSpPr>
        <p:spPr>
          <a:xfrm>
            <a:off x="5044284" y="2444000"/>
            <a:ext cx="2502000" cy="2436000"/>
          </a:xfrm>
          <a:prstGeom prst="roundRect">
            <a:avLst>
              <a:gd name="adj" fmla="val 16667"/>
            </a:avLst>
          </a:prstGeom>
          <a:solidFill>
            <a:srgbClr val="CFE2F3"/>
          </a:solidFill>
          <a:ln>
            <a:noFill/>
          </a:ln>
          <a:effectLst>
            <a:outerShdw blurRad="142875" dist="76200" dir="384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75;p15"/>
          <p:cNvSpPr/>
          <p:nvPr/>
        </p:nvSpPr>
        <p:spPr>
          <a:xfrm>
            <a:off x="8577484" y="2430200"/>
            <a:ext cx="2502000" cy="2436000"/>
          </a:xfrm>
          <a:prstGeom prst="roundRect">
            <a:avLst>
              <a:gd name="adj" fmla="val 16667"/>
            </a:avLst>
          </a:prstGeom>
          <a:solidFill>
            <a:srgbClr val="CFE2F3"/>
          </a:solidFill>
          <a:ln>
            <a:noFill/>
          </a:ln>
          <a:effectLst>
            <a:outerShdw blurRad="142875" dist="76200" dir="384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76;p15"/>
          <p:cNvSpPr txBox="1">
            <a:spLocks noGrp="1"/>
          </p:cNvSpPr>
          <p:nvPr>
            <p:ph type="title"/>
          </p:nvPr>
        </p:nvSpPr>
        <p:spPr>
          <a:xfrm>
            <a:off x="415600" y="186967"/>
            <a:ext cx="11360800" cy="763600"/>
          </a:xfrm>
          <a:prstGeom prst="rect">
            <a:avLst/>
          </a:prstGeom>
        </p:spPr>
        <p:txBody>
          <a:bodyPr spcFirstLastPara="1" wrap="square" lIns="121900" tIns="121900" rIns="121900" bIns="121900" anchor="t" anchorCtr="0">
            <a:normAutofit/>
          </a:bodyPr>
          <a:lstStyle/>
          <a:p>
            <a:r>
              <a:rPr lang="en"/>
              <a:t>Pathway toward a new resource </a:t>
            </a:r>
            <a:endParaRPr/>
          </a:p>
        </p:txBody>
      </p:sp>
      <p:sp>
        <p:nvSpPr>
          <p:cNvPr id="77" name="Google Shape;77;p15"/>
          <p:cNvSpPr txBox="1">
            <a:spLocks noGrp="1"/>
          </p:cNvSpPr>
          <p:nvPr>
            <p:ph type="body" idx="1"/>
          </p:nvPr>
        </p:nvSpPr>
        <p:spPr>
          <a:xfrm>
            <a:off x="1554017" y="1817437"/>
            <a:ext cx="2436000" cy="1502400"/>
          </a:xfrm>
          <a:prstGeom prst="rect">
            <a:avLst/>
          </a:prstGeom>
        </p:spPr>
        <p:txBody>
          <a:bodyPr spcFirstLastPara="1" wrap="square" lIns="121900" tIns="121900" rIns="121900" bIns="121900" anchor="t" anchorCtr="0">
            <a:normAutofit/>
          </a:bodyPr>
          <a:lstStyle/>
          <a:p>
            <a:pPr marL="0" indent="0" algn="ctr">
              <a:spcAft>
                <a:spcPts val="1600"/>
              </a:spcAft>
              <a:buNone/>
            </a:pPr>
            <a:r>
              <a:rPr lang="en" sz="2000" b="1" dirty="0"/>
              <a:t>What research has found about OST programs</a:t>
            </a:r>
            <a:endParaRPr sz="2000" b="1" dirty="0"/>
          </a:p>
        </p:txBody>
      </p:sp>
      <p:sp>
        <p:nvSpPr>
          <p:cNvPr id="78" name="Google Shape;78;p15"/>
          <p:cNvSpPr txBox="1">
            <a:spLocks noGrp="1"/>
          </p:cNvSpPr>
          <p:nvPr>
            <p:ph type="body" idx="1"/>
          </p:nvPr>
        </p:nvSpPr>
        <p:spPr>
          <a:xfrm>
            <a:off x="1589837" y="4057377"/>
            <a:ext cx="2436000" cy="1759200"/>
          </a:xfrm>
          <a:prstGeom prst="rect">
            <a:avLst/>
          </a:prstGeom>
        </p:spPr>
        <p:txBody>
          <a:bodyPr spcFirstLastPara="1" wrap="square" lIns="121900" tIns="121900" rIns="121900" bIns="121900" anchor="t" anchorCtr="0">
            <a:normAutofit lnSpcReduction="10000"/>
          </a:bodyPr>
          <a:lstStyle/>
          <a:p>
            <a:pPr marL="0" indent="0" algn="ctr">
              <a:spcAft>
                <a:spcPts val="1600"/>
              </a:spcAft>
              <a:buNone/>
            </a:pPr>
            <a:r>
              <a:rPr lang="en" sz="2000" b="1" dirty="0"/>
              <a:t>What national leaders know to be true about OST programs</a:t>
            </a:r>
            <a:endParaRPr sz="2000" b="1" dirty="0"/>
          </a:p>
        </p:txBody>
      </p:sp>
      <p:sp>
        <p:nvSpPr>
          <p:cNvPr id="79" name="Google Shape;79;p15"/>
          <p:cNvSpPr txBox="1">
            <a:spLocks noGrp="1"/>
          </p:cNvSpPr>
          <p:nvPr>
            <p:ph type="body" idx="1"/>
          </p:nvPr>
        </p:nvSpPr>
        <p:spPr>
          <a:xfrm>
            <a:off x="5090200" y="2939688"/>
            <a:ext cx="2436000" cy="1759200"/>
          </a:xfrm>
          <a:prstGeom prst="rect">
            <a:avLst/>
          </a:prstGeom>
        </p:spPr>
        <p:txBody>
          <a:bodyPr spcFirstLastPara="1" wrap="square" lIns="121900" tIns="121900" rIns="121900" bIns="121900" anchor="t" anchorCtr="0">
            <a:normAutofit/>
          </a:bodyPr>
          <a:lstStyle/>
          <a:p>
            <a:pPr marL="0" indent="0" algn="ctr">
              <a:spcAft>
                <a:spcPts val="1600"/>
              </a:spcAft>
              <a:buNone/>
            </a:pPr>
            <a:r>
              <a:rPr lang="en" sz="2000" b="1" dirty="0"/>
              <a:t>What common elements can be pulled together</a:t>
            </a:r>
            <a:endParaRPr sz="2000" b="1" dirty="0"/>
          </a:p>
        </p:txBody>
      </p:sp>
      <p:sp>
        <p:nvSpPr>
          <p:cNvPr id="80" name="Google Shape;80;p15"/>
          <p:cNvSpPr txBox="1">
            <a:spLocks noGrp="1"/>
          </p:cNvSpPr>
          <p:nvPr>
            <p:ph type="body" idx="1"/>
          </p:nvPr>
        </p:nvSpPr>
        <p:spPr>
          <a:xfrm>
            <a:off x="8608133" y="2903642"/>
            <a:ext cx="2436000" cy="1759200"/>
          </a:xfrm>
          <a:prstGeom prst="rect">
            <a:avLst/>
          </a:prstGeom>
        </p:spPr>
        <p:txBody>
          <a:bodyPr spcFirstLastPara="1" wrap="square" lIns="121900" tIns="121900" rIns="121900" bIns="121900" anchor="t" anchorCtr="0">
            <a:normAutofit/>
          </a:bodyPr>
          <a:lstStyle/>
          <a:p>
            <a:pPr marL="0" indent="0" algn="ctr">
              <a:spcAft>
                <a:spcPts val="1600"/>
              </a:spcAft>
              <a:buNone/>
            </a:pPr>
            <a:r>
              <a:rPr lang="en" sz="2000" b="1" dirty="0"/>
              <a:t>How can federal $$ support each of those elements</a:t>
            </a:r>
            <a:endParaRPr sz="2000" b="1" dirty="0"/>
          </a:p>
        </p:txBody>
      </p:sp>
      <p:sp>
        <p:nvSpPr>
          <p:cNvPr id="81" name="Google Shape;81;p15"/>
          <p:cNvSpPr/>
          <p:nvPr/>
        </p:nvSpPr>
        <p:spPr>
          <a:xfrm>
            <a:off x="4196233" y="3426233"/>
            <a:ext cx="593600" cy="470800"/>
          </a:xfrm>
          <a:prstGeom prst="rightArrow">
            <a:avLst>
              <a:gd name="adj1" fmla="val 50000"/>
              <a:gd name="adj2" fmla="val 50000"/>
            </a:avLst>
          </a:prstGeom>
          <a:solidFill>
            <a:srgbClr val="CCCCCC"/>
          </a:solidFill>
          <a:ln w="9525" cap="flat" cmpd="sng">
            <a:solidFill>
              <a:srgbClr val="FAFAFA"/>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2;p15"/>
          <p:cNvSpPr/>
          <p:nvPr/>
        </p:nvSpPr>
        <p:spPr>
          <a:xfrm>
            <a:off x="7729433" y="3426233"/>
            <a:ext cx="593600" cy="470800"/>
          </a:xfrm>
          <a:prstGeom prst="rightArrow">
            <a:avLst>
              <a:gd name="adj1" fmla="val 50000"/>
              <a:gd name="adj2" fmla="val 50000"/>
            </a:avLst>
          </a:prstGeom>
          <a:solidFill>
            <a:srgbClr val="CCCCCC"/>
          </a:solidFill>
          <a:ln w="9525" cap="flat" cmpd="sng">
            <a:solidFill>
              <a:srgbClr val="FAFAFA"/>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3" name="Google Shape;83;p15"/>
          <p:cNvPicPr preferRelativeResize="0"/>
          <p:nvPr/>
        </p:nvPicPr>
        <p:blipFill>
          <a:blip r:embed="rId3">
            <a:alphaModFix/>
          </a:blip>
          <a:stretch>
            <a:fillRect/>
          </a:stretch>
        </p:blipFill>
        <p:spPr>
          <a:xfrm>
            <a:off x="3534851" y="1246200"/>
            <a:ext cx="914400" cy="914400"/>
          </a:xfrm>
          <a:prstGeom prst="rect">
            <a:avLst/>
          </a:prstGeom>
          <a:noFill/>
          <a:ln>
            <a:noFill/>
          </a:ln>
        </p:spPr>
      </p:pic>
      <p:pic>
        <p:nvPicPr>
          <p:cNvPr id="84" name="Google Shape;84;p15"/>
          <p:cNvPicPr preferRelativeResize="0"/>
          <p:nvPr/>
        </p:nvPicPr>
        <p:blipFill>
          <a:blip r:embed="rId4">
            <a:alphaModFix/>
          </a:blip>
          <a:stretch>
            <a:fillRect/>
          </a:stretch>
        </p:blipFill>
        <p:spPr>
          <a:xfrm>
            <a:off x="10345000" y="4517233"/>
            <a:ext cx="914400" cy="914400"/>
          </a:xfrm>
          <a:prstGeom prst="rect">
            <a:avLst/>
          </a:prstGeom>
          <a:noFill/>
          <a:ln>
            <a:noFill/>
          </a:ln>
        </p:spPr>
      </p:pic>
      <p:pic>
        <p:nvPicPr>
          <p:cNvPr id="85" name="Google Shape;85;p15"/>
          <p:cNvPicPr preferRelativeResize="0"/>
          <p:nvPr/>
        </p:nvPicPr>
        <p:blipFill>
          <a:blip r:embed="rId5">
            <a:alphaModFix/>
          </a:blip>
          <a:stretch>
            <a:fillRect/>
          </a:stretch>
        </p:blipFill>
        <p:spPr>
          <a:xfrm>
            <a:off x="3528501" y="5476533"/>
            <a:ext cx="927100" cy="914400"/>
          </a:xfrm>
          <a:prstGeom prst="rect">
            <a:avLst/>
          </a:prstGeom>
          <a:noFill/>
          <a:ln>
            <a:noFill/>
          </a:ln>
        </p:spPr>
      </p:pic>
      <p:pic>
        <p:nvPicPr>
          <p:cNvPr id="86" name="Google Shape;86;p15"/>
          <p:cNvPicPr preferRelativeResize="0"/>
          <p:nvPr/>
        </p:nvPicPr>
        <p:blipFill>
          <a:blip r:embed="rId6">
            <a:alphaModFix/>
          </a:blip>
          <a:stretch>
            <a:fillRect/>
          </a:stretch>
        </p:blipFill>
        <p:spPr>
          <a:xfrm>
            <a:off x="6981051" y="4514933"/>
            <a:ext cx="914400" cy="914400"/>
          </a:xfrm>
          <a:prstGeom prst="rect">
            <a:avLst/>
          </a:prstGeom>
          <a:noFill/>
          <a:ln>
            <a:noFill/>
          </a:ln>
        </p:spPr>
      </p:pic>
      <p:sp>
        <p:nvSpPr>
          <p:cNvPr id="87" name="Google Shape;87;p15"/>
          <p:cNvSpPr txBox="1"/>
          <p:nvPr/>
        </p:nvSpPr>
        <p:spPr>
          <a:xfrm>
            <a:off x="2365867" y="3327401"/>
            <a:ext cx="707200" cy="65661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667" b="1" kern="0">
                <a:solidFill>
                  <a:srgbClr val="595959"/>
                </a:solidFill>
                <a:latin typeface="Calibri"/>
                <a:ea typeface="Calibri"/>
                <a:cs typeface="Calibri"/>
                <a:sym typeface="Calibri"/>
              </a:rPr>
              <a:t>+</a:t>
            </a:r>
            <a:endParaRPr sz="2667" b="1" kern="0">
              <a:solidFill>
                <a:srgbClr val="595959"/>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415600" y="-16233"/>
            <a:ext cx="11360800" cy="763600"/>
          </a:xfrm>
          <a:prstGeom prst="rect">
            <a:avLst/>
          </a:prstGeom>
        </p:spPr>
        <p:txBody>
          <a:bodyPr spcFirstLastPara="1" wrap="square" lIns="121900" tIns="121900" rIns="121900" bIns="121900" anchor="t" anchorCtr="0">
            <a:noAutofit/>
          </a:bodyPr>
          <a:lstStyle/>
          <a:p>
            <a:pPr>
              <a:buSzPts val="990"/>
            </a:pPr>
            <a:r>
              <a:rPr lang="en" sz="2827"/>
              <a:t>Over 30 Federal programs were reviewed, 24 are included in </a:t>
            </a:r>
            <a:endParaRPr sz="2827"/>
          </a:p>
          <a:p>
            <a:pPr>
              <a:buSzPts val="990"/>
            </a:pPr>
            <a:r>
              <a:rPr lang="en" sz="2827" i="1">
                <a:solidFill>
                  <a:schemeClr val="accent5"/>
                </a:solidFill>
              </a:rPr>
              <a:t>Building, Sustaining, &amp; Improving</a:t>
            </a:r>
            <a:r>
              <a:rPr lang="en" sz="2827" i="1"/>
              <a:t> </a:t>
            </a:r>
            <a:r>
              <a:rPr lang="en" sz="2827"/>
              <a:t> </a:t>
            </a:r>
            <a:endParaRPr sz="2827"/>
          </a:p>
        </p:txBody>
      </p:sp>
      <p:sp>
        <p:nvSpPr>
          <p:cNvPr id="93" name="Google Shape;93;p16"/>
          <p:cNvSpPr txBox="1">
            <a:spLocks noGrp="1"/>
          </p:cNvSpPr>
          <p:nvPr>
            <p:ph type="body" idx="1"/>
          </p:nvPr>
        </p:nvSpPr>
        <p:spPr>
          <a:xfrm>
            <a:off x="226900" y="1235433"/>
            <a:ext cx="6641600" cy="4555200"/>
          </a:xfrm>
          <a:prstGeom prst="rect">
            <a:avLst/>
          </a:prstGeom>
        </p:spPr>
        <p:txBody>
          <a:bodyPr spcFirstLastPara="1" wrap="square" lIns="121900" tIns="121900" rIns="121900" bIns="121900" anchor="t" anchorCtr="0">
            <a:noAutofit/>
          </a:bodyPr>
          <a:lstStyle/>
          <a:p>
            <a:pPr marL="0" indent="0">
              <a:buNone/>
            </a:pPr>
            <a:r>
              <a:rPr lang="en" sz="1867" b="1">
                <a:solidFill>
                  <a:schemeClr val="accent1"/>
                </a:solidFill>
              </a:rPr>
              <a:t>U.S. Treasury: </a:t>
            </a:r>
            <a:endParaRPr sz="1867" b="1">
              <a:solidFill>
                <a:schemeClr val="accent1"/>
              </a:solidFill>
            </a:endParaRPr>
          </a:p>
          <a:p>
            <a:pPr indent="-406390">
              <a:buSzPts val="1200"/>
            </a:pPr>
            <a:r>
              <a:rPr lang="en" sz="1600"/>
              <a:t>American Rescue Plan (ARP) State and Local Fiscal Relief Fund </a:t>
            </a:r>
            <a:endParaRPr sz="1600"/>
          </a:p>
          <a:p>
            <a:pPr marL="0" indent="0">
              <a:buNone/>
            </a:pPr>
            <a:r>
              <a:rPr lang="en" sz="1867" b="1">
                <a:solidFill>
                  <a:schemeClr val="accent1"/>
                </a:solidFill>
              </a:rPr>
              <a:t>U.S. Department of Education: </a:t>
            </a:r>
            <a:endParaRPr sz="1867" b="1">
              <a:solidFill>
                <a:schemeClr val="accent1"/>
              </a:solidFill>
            </a:endParaRPr>
          </a:p>
          <a:p>
            <a:pPr indent="-406390">
              <a:buSzPts val="1200"/>
            </a:pPr>
            <a:r>
              <a:rPr lang="en" sz="1600"/>
              <a:t>Elementary and Secondary School Emergency Relief (ESSER) II Fund</a:t>
            </a:r>
            <a:endParaRPr sz="1600"/>
          </a:p>
          <a:p>
            <a:pPr indent="-406390">
              <a:buSzPts val="1200"/>
            </a:pPr>
            <a:r>
              <a:rPr lang="en" sz="1600"/>
              <a:t>ARP ESSER Fund </a:t>
            </a:r>
            <a:endParaRPr sz="1600"/>
          </a:p>
          <a:p>
            <a:pPr indent="-406390">
              <a:buSzPts val="1200"/>
            </a:pPr>
            <a:r>
              <a:rPr lang="en" sz="1600"/>
              <a:t>Title I, Part A </a:t>
            </a:r>
            <a:endParaRPr sz="1600"/>
          </a:p>
          <a:p>
            <a:pPr indent="-406390">
              <a:buSzPts val="1200"/>
            </a:pPr>
            <a:r>
              <a:rPr lang="en" sz="1600"/>
              <a:t>Title II, Part A</a:t>
            </a:r>
            <a:endParaRPr sz="1600"/>
          </a:p>
          <a:p>
            <a:pPr indent="-406390">
              <a:buSzPts val="1200"/>
            </a:pPr>
            <a:r>
              <a:rPr lang="en" sz="1600"/>
              <a:t>Title IV, Part A (Student Support and Academic Enrichment Grants) </a:t>
            </a:r>
            <a:endParaRPr sz="1600"/>
          </a:p>
          <a:p>
            <a:pPr indent="-406390">
              <a:buSzPts val="1200"/>
            </a:pPr>
            <a:r>
              <a:rPr lang="en" sz="1600"/>
              <a:t>Title IV, Part B (21st Century) </a:t>
            </a:r>
            <a:endParaRPr sz="1600"/>
          </a:p>
          <a:p>
            <a:pPr indent="-406390">
              <a:buSzPts val="1200"/>
            </a:pPr>
            <a:r>
              <a:rPr lang="en" sz="1600"/>
              <a:t>Title IV, Part F (Promise Neighborhoods) </a:t>
            </a:r>
            <a:endParaRPr sz="1600"/>
          </a:p>
          <a:p>
            <a:pPr indent="-406390">
              <a:buSzPts val="1200"/>
            </a:pPr>
            <a:r>
              <a:rPr lang="en" sz="1600"/>
              <a:t>Title IV, Part F (Full-Service Community Schools) </a:t>
            </a:r>
            <a:endParaRPr sz="1600"/>
          </a:p>
          <a:p>
            <a:pPr indent="-406390">
              <a:buSzPts val="1200"/>
            </a:pPr>
            <a:r>
              <a:rPr lang="en" sz="1600"/>
              <a:t>McKinney-Vento Education for Homeless Children and Youth </a:t>
            </a:r>
            <a:endParaRPr sz="1600"/>
          </a:p>
          <a:p>
            <a:pPr indent="-406390">
              <a:buSzPts val="1200"/>
            </a:pPr>
            <a:r>
              <a:rPr lang="en" sz="1600"/>
              <a:t>IDEA, Part B </a:t>
            </a:r>
            <a:endParaRPr sz="1600"/>
          </a:p>
        </p:txBody>
      </p:sp>
      <p:sp>
        <p:nvSpPr>
          <p:cNvPr id="94" name="Google Shape;94;p16"/>
          <p:cNvSpPr txBox="1">
            <a:spLocks noGrp="1"/>
          </p:cNvSpPr>
          <p:nvPr>
            <p:ph type="body" idx="1"/>
          </p:nvPr>
        </p:nvSpPr>
        <p:spPr>
          <a:xfrm>
            <a:off x="6819800" y="1233200"/>
            <a:ext cx="5414400" cy="4555200"/>
          </a:xfrm>
          <a:prstGeom prst="rect">
            <a:avLst/>
          </a:prstGeom>
        </p:spPr>
        <p:txBody>
          <a:bodyPr spcFirstLastPara="1" wrap="square" lIns="121900" tIns="121900" rIns="121900" bIns="121900" anchor="t" anchorCtr="0">
            <a:noAutofit/>
          </a:bodyPr>
          <a:lstStyle/>
          <a:p>
            <a:pPr marL="0" indent="0">
              <a:buNone/>
            </a:pPr>
            <a:r>
              <a:rPr lang="en" sz="1867" b="1">
                <a:solidFill>
                  <a:schemeClr val="accent1"/>
                </a:solidFill>
              </a:rPr>
              <a:t>U.S. Department of Health and Human Services: </a:t>
            </a:r>
            <a:endParaRPr sz="1867" b="1">
              <a:solidFill>
                <a:schemeClr val="accent1"/>
              </a:solidFill>
            </a:endParaRPr>
          </a:p>
          <a:p>
            <a:pPr indent="-406390">
              <a:buSzPts val="1200"/>
            </a:pPr>
            <a:r>
              <a:rPr lang="en" sz="1600"/>
              <a:t>ARP Child Care Stabilization Fund </a:t>
            </a:r>
            <a:endParaRPr sz="1600"/>
          </a:p>
          <a:p>
            <a:pPr indent="-406390">
              <a:buSzPts val="1200"/>
            </a:pPr>
            <a:r>
              <a:rPr lang="en" sz="1600"/>
              <a:t>ARP Child Care and Development Block Grant (CCDBG) </a:t>
            </a:r>
            <a:endParaRPr sz="1600"/>
          </a:p>
          <a:p>
            <a:pPr indent="-406390">
              <a:buSzPts val="1200"/>
            </a:pPr>
            <a:r>
              <a:rPr lang="en" sz="1600"/>
              <a:t>CCDBG </a:t>
            </a:r>
            <a:endParaRPr sz="1600"/>
          </a:p>
          <a:p>
            <a:pPr indent="-406390">
              <a:buSzPts val="1200"/>
            </a:pPr>
            <a:r>
              <a:rPr lang="en" sz="1600"/>
              <a:t>Head Start </a:t>
            </a:r>
            <a:endParaRPr sz="1600"/>
          </a:p>
          <a:p>
            <a:pPr indent="-406390">
              <a:buSzPts val="1200"/>
            </a:pPr>
            <a:r>
              <a:rPr lang="en" sz="1600"/>
              <a:t>Temporary Assistance for Needy Families (TANF) </a:t>
            </a:r>
            <a:endParaRPr sz="1600"/>
          </a:p>
          <a:p>
            <a:pPr marL="0" indent="0">
              <a:buNone/>
            </a:pPr>
            <a:r>
              <a:rPr lang="en" sz="1867" b="1">
                <a:solidFill>
                  <a:schemeClr val="accent1"/>
                </a:solidFill>
              </a:rPr>
              <a:t>U.S. Department of Labor: </a:t>
            </a:r>
            <a:endParaRPr sz="1867" b="1">
              <a:solidFill>
                <a:schemeClr val="accent1"/>
              </a:solidFill>
            </a:endParaRPr>
          </a:p>
          <a:p>
            <a:pPr indent="-406390">
              <a:buSzPts val="1200"/>
            </a:pPr>
            <a:r>
              <a:rPr lang="en" sz="1600"/>
              <a:t>Youth Formula Program </a:t>
            </a:r>
            <a:endParaRPr sz="1600"/>
          </a:p>
          <a:p>
            <a:pPr indent="-406390">
              <a:buSzPts val="1200"/>
            </a:pPr>
            <a:r>
              <a:rPr lang="en" sz="1600"/>
              <a:t>Workforce Pathways for Youth </a:t>
            </a:r>
            <a:endParaRPr sz="1600"/>
          </a:p>
          <a:p>
            <a:pPr indent="-406390">
              <a:buSzPts val="1200"/>
            </a:pPr>
            <a:r>
              <a:rPr lang="en" sz="1600"/>
              <a:t>Youth Apprenticeships </a:t>
            </a:r>
            <a:endParaRPr sz="1600"/>
          </a:p>
          <a:p>
            <a:pPr marL="0" indent="0">
              <a:buNone/>
            </a:pPr>
            <a:r>
              <a:rPr lang="en" sz="1867" b="1">
                <a:solidFill>
                  <a:schemeClr val="accent1"/>
                </a:solidFill>
              </a:rPr>
              <a:t>Corporation for National and Community Service: </a:t>
            </a:r>
            <a:endParaRPr sz="1867" b="1">
              <a:solidFill>
                <a:schemeClr val="accent1"/>
              </a:solidFill>
            </a:endParaRPr>
          </a:p>
          <a:p>
            <a:pPr indent="-406390">
              <a:buSzPts val="1200"/>
            </a:pPr>
            <a:r>
              <a:rPr lang="en" sz="1600"/>
              <a:t>AmeriCorps VISTA</a:t>
            </a:r>
            <a:endParaRPr sz="1600"/>
          </a:p>
          <a:p>
            <a:pPr marL="0" indent="0">
              <a:buNone/>
            </a:pPr>
            <a:r>
              <a:rPr lang="en" sz="1867" b="1">
                <a:solidFill>
                  <a:schemeClr val="accent1"/>
                </a:solidFill>
              </a:rPr>
              <a:t>U.S. Department of Agriculture: </a:t>
            </a:r>
            <a:endParaRPr sz="1867" b="1">
              <a:solidFill>
                <a:schemeClr val="accent1"/>
              </a:solidFill>
            </a:endParaRPr>
          </a:p>
          <a:p>
            <a:pPr indent="-406390">
              <a:buSzPts val="1200"/>
            </a:pPr>
            <a:r>
              <a:rPr lang="en" sz="1600"/>
              <a:t>Child and Adult Care Food Program – Afterschool </a:t>
            </a:r>
            <a:endParaRPr sz="1600"/>
          </a:p>
          <a:p>
            <a:pPr indent="-406390">
              <a:buSzPts val="1200"/>
            </a:pPr>
            <a:r>
              <a:rPr lang="en" sz="1600"/>
              <a:t>National School Lunch Program </a:t>
            </a:r>
            <a:endParaRPr sz="1600"/>
          </a:p>
          <a:p>
            <a:pPr indent="-406390">
              <a:buSzPts val="1200"/>
            </a:pPr>
            <a:r>
              <a:rPr lang="en" sz="1600"/>
              <a:t>Summer Food Service Program </a:t>
            </a:r>
            <a:endParaRPr sz="1600"/>
          </a:p>
          <a:p>
            <a:pPr indent="-406390">
              <a:buSzPts val="1200"/>
            </a:pPr>
            <a:r>
              <a:rPr lang="en" sz="1600"/>
              <a:t>School Breakfast Program </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415600" y="-16233"/>
            <a:ext cx="11360800" cy="763600"/>
          </a:xfrm>
          <a:prstGeom prst="rect">
            <a:avLst/>
          </a:prstGeom>
        </p:spPr>
        <p:txBody>
          <a:bodyPr spcFirstLastPara="1" wrap="square" lIns="121900" tIns="121900" rIns="121900" bIns="121900" anchor="t" anchorCtr="0">
            <a:noAutofit/>
          </a:bodyPr>
          <a:lstStyle/>
          <a:p>
            <a:pPr>
              <a:buSzPts val="990"/>
            </a:pPr>
            <a:r>
              <a:rPr lang="en" sz="2960"/>
              <a:t>Connecting opportunities in federal resources to each of the elements of high-quality OST programs</a:t>
            </a:r>
            <a:endParaRPr sz="2960"/>
          </a:p>
        </p:txBody>
      </p:sp>
      <p:pic>
        <p:nvPicPr>
          <p:cNvPr id="100" name="Google Shape;100;p17"/>
          <p:cNvPicPr preferRelativeResize="0"/>
          <p:nvPr/>
        </p:nvPicPr>
        <p:blipFill rotWithShape="1">
          <a:blip r:embed="rId3">
            <a:alphaModFix/>
          </a:blip>
          <a:srcRect b="-17302"/>
          <a:stretch/>
        </p:blipFill>
        <p:spPr>
          <a:xfrm>
            <a:off x="1025568" y="1347100"/>
            <a:ext cx="10140857" cy="57042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p:nvPr/>
        </p:nvSpPr>
        <p:spPr>
          <a:xfrm>
            <a:off x="8714733" y="1969267"/>
            <a:ext cx="3121200" cy="3397200"/>
          </a:xfrm>
          <a:prstGeom prst="roundRect">
            <a:avLst>
              <a:gd name="adj" fmla="val 16667"/>
            </a:avLst>
          </a:prstGeom>
          <a:solidFill>
            <a:srgbClr val="EFEFEF"/>
          </a:solidFill>
          <a:ln>
            <a:noFill/>
          </a:ln>
          <a:effectLst>
            <a:outerShdw blurRad="142875" dist="66675" dir="4020000" algn="bl" rotWithShape="0">
              <a:srgbClr val="000000">
                <a:alpha val="35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8"/>
          <p:cNvSpPr/>
          <p:nvPr/>
        </p:nvSpPr>
        <p:spPr>
          <a:xfrm>
            <a:off x="4763700" y="1969267"/>
            <a:ext cx="3353600" cy="3385600"/>
          </a:xfrm>
          <a:prstGeom prst="roundRect">
            <a:avLst>
              <a:gd name="adj" fmla="val 16667"/>
            </a:avLst>
          </a:prstGeom>
          <a:solidFill>
            <a:srgbClr val="EFEFEF"/>
          </a:solidFill>
          <a:ln>
            <a:noFill/>
          </a:ln>
          <a:effectLst>
            <a:outerShdw blurRad="142875" dist="66675" dir="4020000" algn="bl" rotWithShape="0">
              <a:srgbClr val="000000">
                <a:alpha val="35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8"/>
          <p:cNvSpPr/>
          <p:nvPr/>
        </p:nvSpPr>
        <p:spPr>
          <a:xfrm>
            <a:off x="510267" y="1980731"/>
            <a:ext cx="3656000" cy="3385600"/>
          </a:xfrm>
          <a:prstGeom prst="roundRect">
            <a:avLst>
              <a:gd name="adj" fmla="val 16667"/>
            </a:avLst>
          </a:prstGeom>
          <a:solidFill>
            <a:srgbClr val="EFEFEF"/>
          </a:solidFill>
          <a:ln>
            <a:noFill/>
          </a:ln>
          <a:effectLst>
            <a:outerShdw blurRad="142875" dist="66675" dir="4020000" algn="bl" rotWithShape="0">
              <a:srgbClr val="000000">
                <a:alpha val="35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8"/>
          <p:cNvSpPr txBox="1">
            <a:spLocks noGrp="1"/>
          </p:cNvSpPr>
          <p:nvPr>
            <p:ph type="title"/>
          </p:nvPr>
        </p:nvSpPr>
        <p:spPr>
          <a:xfrm>
            <a:off x="415600" y="186967"/>
            <a:ext cx="11360800" cy="763600"/>
          </a:xfrm>
          <a:prstGeom prst="rect">
            <a:avLst/>
          </a:prstGeom>
        </p:spPr>
        <p:txBody>
          <a:bodyPr spcFirstLastPara="1" wrap="square" lIns="121900" tIns="121900" rIns="121900" bIns="121900" anchor="t" anchorCtr="0">
            <a:normAutofit/>
          </a:bodyPr>
          <a:lstStyle/>
          <a:p>
            <a:r>
              <a:rPr lang="en"/>
              <a:t>Navigating </a:t>
            </a:r>
            <a:r>
              <a:rPr lang="en" i="1">
                <a:solidFill>
                  <a:schemeClr val="accent5"/>
                </a:solidFill>
              </a:rPr>
              <a:t>Building, Sustaining, &amp; Improving</a:t>
            </a:r>
            <a:r>
              <a:rPr lang="en" i="1"/>
              <a:t> </a:t>
            </a:r>
            <a:endParaRPr i="1"/>
          </a:p>
        </p:txBody>
      </p:sp>
      <p:sp>
        <p:nvSpPr>
          <p:cNvPr id="109" name="Google Shape;109;p18"/>
          <p:cNvSpPr txBox="1"/>
          <p:nvPr/>
        </p:nvSpPr>
        <p:spPr>
          <a:xfrm>
            <a:off x="618800" y="2068667"/>
            <a:ext cx="3656000" cy="309818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800" b="1" kern="0">
                <a:solidFill>
                  <a:srgbClr val="4285F4"/>
                </a:solidFill>
                <a:latin typeface="Calibri"/>
                <a:ea typeface="Calibri"/>
                <a:cs typeface="Calibri"/>
                <a:sym typeface="Calibri"/>
              </a:rPr>
              <a:t>PART 1. </a:t>
            </a:r>
            <a:endParaRPr sz="2800" b="1" kern="0">
              <a:solidFill>
                <a:srgbClr val="4285F4"/>
              </a:solidFill>
              <a:latin typeface="Calibri"/>
              <a:ea typeface="Calibri"/>
              <a:cs typeface="Calibri"/>
              <a:sym typeface="Calibri"/>
            </a:endParaRPr>
          </a:p>
          <a:p>
            <a:pPr defTabSz="1219170">
              <a:buClr>
                <a:srgbClr val="000000"/>
              </a:buClr>
            </a:pPr>
            <a:endParaRPr sz="1333" b="1" kern="0">
              <a:solidFill>
                <a:srgbClr val="4285F4"/>
              </a:solidFill>
              <a:latin typeface="Calibri"/>
              <a:ea typeface="Calibri"/>
              <a:cs typeface="Calibri"/>
              <a:sym typeface="Calibri"/>
            </a:endParaRPr>
          </a:p>
          <a:p>
            <a:pPr defTabSz="1219170">
              <a:buClr>
                <a:srgbClr val="000000"/>
              </a:buClr>
            </a:pPr>
            <a:r>
              <a:rPr lang="en" sz="2400" kern="0">
                <a:solidFill>
                  <a:srgbClr val="595959"/>
                </a:solidFill>
                <a:latin typeface="Calibri"/>
                <a:ea typeface="Calibri"/>
                <a:cs typeface="Calibri"/>
                <a:sym typeface="Calibri"/>
              </a:rPr>
              <a:t>Federal Sources to Fund Equitable Conditions for Learning, Preparing for Program Delivery, and Building Ecosystems of Support </a:t>
            </a:r>
            <a:endParaRPr sz="2267" kern="0">
              <a:solidFill>
                <a:srgbClr val="595959"/>
              </a:solidFill>
              <a:latin typeface="Calibri"/>
              <a:ea typeface="Calibri"/>
              <a:cs typeface="Calibri"/>
              <a:sym typeface="Calibri"/>
            </a:endParaRPr>
          </a:p>
        </p:txBody>
      </p:sp>
      <p:sp>
        <p:nvSpPr>
          <p:cNvPr id="110" name="Google Shape;110;p18"/>
          <p:cNvSpPr txBox="1"/>
          <p:nvPr/>
        </p:nvSpPr>
        <p:spPr>
          <a:xfrm>
            <a:off x="5035767" y="2068668"/>
            <a:ext cx="2311200" cy="199018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800" b="1" kern="0">
                <a:solidFill>
                  <a:srgbClr val="4285F4"/>
                </a:solidFill>
                <a:latin typeface="Calibri"/>
                <a:ea typeface="Calibri"/>
                <a:cs typeface="Calibri"/>
                <a:sym typeface="Calibri"/>
              </a:rPr>
              <a:t>PART 2. </a:t>
            </a:r>
            <a:endParaRPr sz="2800" b="1" kern="0">
              <a:solidFill>
                <a:srgbClr val="4285F4"/>
              </a:solidFill>
              <a:latin typeface="Calibri"/>
              <a:ea typeface="Calibri"/>
              <a:cs typeface="Calibri"/>
              <a:sym typeface="Calibri"/>
            </a:endParaRPr>
          </a:p>
          <a:p>
            <a:pPr defTabSz="1219170">
              <a:buClr>
                <a:srgbClr val="000000"/>
              </a:buClr>
            </a:pPr>
            <a:endParaRPr sz="1333" b="1" kern="0">
              <a:solidFill>
                <a:srgbClr val="4285F4"/>
              </a:solidFill>
              <a:latin typeface="Calibri"/>
              <a:ea typeface="Calibri"/>
              <a:cs typeface="Calibri"/>
              <a:sym typeface="Calibri"/>
            </a:endParaRPr>
          </a:p>
          <a:p>
            <a:pPr defTabSz="1219170">
              <a:buClr>
                <a:srgbClr val="000000"/>
              </a:buClr>
            </a:pPr>
            <a:r>
              <a:rPr lang="en" sz="2400" kern="0">
                <a:solidFill>
                  <a:srgbClr val="595959"/>
                </a:solidFill>
                <a:latin typeface="Calibri"/>
                <a:ea typeface="Calibri"/>
                <a:cs typeface="Calibri"/>
                <a:sym typeface="Calibri"/>
              </a:rPr>
              <a:t>About the Federal Funding Sources </a:t>
            </a:r>
            <a:r>
              <a:rPr lang="en" sz="2133" kern="0">
                <a:solidFill>
                  <a:srgbClr val="595959"/>
                </a:solidFill>
                <a:latin typeface="Calibri"/>
                <a:ea typeface="Calibri"/>
                <a:cs typeface="Calibri"/>
                <a:sym typeface="Calibri"/>
              </a:rPr>
              <a:t>  </a:t>
            </a:r>
            <a:endParaRPr sz="2133" kern="0">
              <a:solidFill>
                <a:srgbClr val="595959"/>
              </a:solidFill>
              <a:latin typeface="Calibri"/>
              <a:ea typeface="Calibri"/>
              <a:cs typeface="Calibri"/>
              <a:sym typeface="Calibri"/>
            </a:endParaRPr>
          </a:p>
        </p:txBody>
      </p:sp>
      <p:sp>
        <p:nvSpPr>
          <p:cNvPr id="111" name="Google Shape;111;p18"/>
          <p:cNvSpPr txBox="1"/>
          <p:nvPr/>
        </p:nvSpPr>
        <p:spPr>
          <a:xfrm>
            <a:off x="8918067" y="2068667"/>
            <a:ext cx="2822000" cy="199018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800" b="1" kern="0">
                <a:solidFill>
                  <a:srgbClr val="4285F4"/>
                </a:solidFill>
                <a:latin typeface="Calibri"/>
                <a:ea typeface="Calibri"/>
                <a:cs typeface="Calibri"/>
                <a:sym typeface="Calibri"/>
              </a:rPr>
              <a:t>PART 3. </a:t>
            </a:r>
            <a:endParaRPr sz="2800" b="1" kern="0">
              <a:solidFill>
                <a:srgbClr val="4285F4"/>
              </a:solidFill>
              <a:latin typeface="Calibri"/>
              <a:ea typeface="Calibri"/>
              <a:cs typeface="Calibri"/>
              <a:sym typeface="Calibri"/>
            </a:endParaRPr>
          </a:p>
          <a:p>
            <a:pPr defTabSz="1219170">
              <a:buClr>
                <a:srgbClr val="000000"/>
              </a:buClr>
            </a:pPr>
            <a:endParaRPr sz="1333" b="1" kern="0">
              <a:solidFill>
                <a:srgbClr val="4285F4"/>
              </a:solidFill>
              <a:latin typeface="Calibri"/>
              <a:ea typeface="Calibri"/>
              <a:cs typeface="Calibri"/>
              <a:sym typeface="Calibri"/>
            </a:endParaRPr>
          </a:p>
          <a:p>
            <a:pPr defTabSz="1219170">
              <a:buClr>
                <a:srgbClr val="000000"/>
              </a:buClr>
            </a:pPr>
            <a:r>
              <a:rPr lang="en" sz="2400" kern="0">
                <a:solidFill>
                  <a:srgbClr val="595959"/>
                </a:solidFill>
                <a:latin typeface="Calibri"/>
                <a:ea typeface="Calibri"/>
                <a:cs typeface="Calibri"/>
                <a:sym typeface="Calibri"/>
              </a:rPr>
              <a:t>Appendix of Additional Resources </a:t>
            </a:r>
            <a:endParaRPr sz="2267" kern="0">
              <a:solidFill>
                <a:srgbClr val="595959"/>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9"/>
          <p:cNvPicPr preferRelativeResize="0"/>
          <p:nvPr/>
        </p:nvPicPr>
        <p:blipFill>
          <a:blip r:embed="rId3">
            <a:alphaModFix/>
          </a:blip>
          <a:stretch>
            <a:fillRect/>
          </a:stretch>
        </p:blipFill>
        <p:spPr>
          <a:xfrm>
            <a:off x="3249500" y="1067601"/>
            <a:ext cx="5693000" cy="5700601"/>
          </a:xfrm>
          <a:prstGeom prst="rect">
            <a:avLst/>
          </a:prstGeom>
          <a:noFill/>
          <a:ln>
            <a:noFill/>
          </a:ln>
        </p:spPr>
      </p:pic>
      <p:sp>
        <p:nvSpPr>
          <p:cNvPr id="117" name="Google Shape;117;p19"/>
          <p:cNvSpPr txBox="1"/>
          <p:nvPr/>
        </p:nvSpPr>
        <p:spPr>
          <a:xfrm>
            <a:off x="482267" y="172901"/>
            <a:ext cx="10166800" cy="75907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333" b="1" kern="0">
                <a:solidFill>
                  <a:srgbClr val="000000"/>
                </a:solidFill>
                <a:latin typeface="Helvetica Neue"/>
                <a:ea typeface="Helvetica Neue"/>
                <a:cs typeface="Helvetica Neue"/>
                <a:sym typeface="Helvetica Neue"/>
              </a:rPr>
              <a:t>Seven Elements of High-Quality OST Programs </a:t>
            </a:r>
            <a:endParaRPr sz="3333" b="1" kern="0">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0"/>
          <p:cNvPicPr preferRelativeResize="0"/>
          <p:nvPr/>
        </p:nvPicPr>
        <p:blipFill>
          <a:blip r:embed="rId3">
            <a:alphaModFix/>
          </a:blip>
          <a:stretch>
            <a:fillRect/>
          </a:stretch>
        </p:blipFill>
        <p:spPr>
          <a:xfrm>
            <a:off x="3249500" y="1067601"/>
            <a:ext cx="5693000" cy="5700601"/>
          </a:xfrm>
          <a:prstGeom prst="rect">
            <a:avLst/>
          </a:prstGeom>
          <a:noFill/>
          <a:ln>
            <a:noFill/>
          </a:ln>
        </p:spPr>
      </p:pic>
      <p:sp>
        <p:nvSpPr>
          <p:cNvPr id="123" name="Google Shape;123;p20"/>
          <p:cNvSpPr txBox="1"/>
          <p:nvPr/>
        </p:nvSpPr>
        <p:spPr>
          <a:xfrm>
            <a:off x="482267" y="172901"/>
            <a:ext cx="10166800" cy="75907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333" b="1" kern="0">
                <a:solidFill>
                  <a:srgbClr val="000000"/>
                </a:solidFill>
                <a:latin typeface="Helvetica Neue"/>
                <a:ea typeface="Helvetica Neue"/>
                <a:cs typeface="Helvetica Neue"/>
                <a:sym typeface="Helvetica Neue"/>
              </a:rPr>
              <a:t>Seven Elements of High-Quality OST Programs </a:t>
            </a:r>
            <a:endParaRPr sz="3333" b="1" kern="0">
              <a:solidFill>
                <a:srgbClr val="000000"/>
              </a:solidFill>
              <a:latin typeface="Helvetica Neue"/>
              <a:ea typeface="Helvetica Neue"/>
              <a:cs typeface="Helvetica Neue"/>
              <a:sym typeface="Helvetica Neue"/>
            </a:endParaRPr>
          </a:p>
        </p:txBody>
      </p:sp>
      <p:sp>
        <p:nvSpPr>
          <p:cNvPr id="124" name="Google Shape;124;p20"/>
          <p:cNvSpPr/>
          <p:nvPr/>
        </p:nvSpPr>
        <p:spPr>
          <a:xfrm rot="-10799811">
            <a:off x="2104900" y="1058300"/>
            <a:ext cx="7291200" cy="5662800"/>
          </a:xfrm>
          <a:prstGeom prst="pie">
            <a:avLst>
              <a:gd name="adj1" fmla="val 21508844"/>
              <a:gd name="adj2" fmla="val 16718014"/>
            </a:avLst>
          </a:prstGeom>
          <a:solidFill>
            <a:srgbClr val="FFFFFF">
              <a:alpha val="58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729D-AD0D-43B8-A575-FC73A23D26D6}"/>
              </a:ext>
            </a:extLst>
          </p:cNvPr>
          <p:cNvSpPr>
            <a:spLocks noGrp="1"/>
          </p:cNvSpPr>
          <p:nvPr>
            <p:ph type="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EC042758-9F81-474A-B8CB-B8843446EA0F}"/>
              </a:ext>
            </a:extLst>
          </p:cNvPr>
          <p:cNvSpPr>
            <a:spLocks noGrp="1"/>
          </p:cNvSpPr>
          <p:nvPr>
            <p:ph type="sldNum" sz="quarter" idx="12"/>
          </p:nvPr>
        </p:nvSpPr>
        <p:spPr/>
        <p:txBody>
          <a:bodyPr/>
          <a:lstStyle/>
          <a:p>
            <a:fld id="{86041808-903E-4473-8F6E-2D3806F8029C}" type="slidenum">
              <a:rPr lang="en-US" smtClean="0"/>
              <a:pPr/>
              <a:t>16</a:t>
            </a:fld>
            <a:endParaRPr lang="en-US" dirty="0"/>
          </a:p>
        </p:txBody>
      </p:sp>
      <p:sp>
        <p:nvSpPr>
          <p:cNvPr id="8" name="Content Placeholder 7">
            <a:extLst>
              <a:ext uri="{FF2B5EF4-FFF2-40B4-BE49-F238E27FC236}">
                <a16:creationId xmlns:a16="http://schemas.microsoft.com/office/drawing/2014/main" id="{94FCA279-AC5B-4EB7-8373-D8EF466FCC2A}"/>
              </a:ext>
            </a:extLst>
          </p:cNvPr>
          <p:cNvSpPr>
            <a:spLocks noGrp="1"/>
          </p:cNvSpPr>
          <p:nvPr>
            <p:ph sz="half" idx="13"/>
          </p:nvPr>
        </p:nvSpPr>
        <p:spPr>
          <a:xfrm>
            <a:off x="386687" y="1524000"/>
            <a:ext cx="4607344" cy="4267200"/>
          </a:xfrm>
        </p:spPr>
        <p:txBody>
          <a:bodyPr>
            <a:normAutofit/>
          </a:bodyPr>
          <a:lstStyle/>
          <a:p>
            <a:r>
              <a:rPr lang="en-US" dirty="0"/>
              <a:t>Download </a:t>
            </a:r>
            <a:r>
              <a:rPr lang="en-US" i="1" dirty="0"/>
              <a:t>Building, Sustaining, &amp; Improving </a:t>
            </a:r>
            <a:r>
              <a:rPr lang="en-US" dirty="0"/>
              <a:t>without charge along with other resources on summer learning and afterschool at: </a:t>
            </a:r>
            <a:r>
              <a:rPr lang="en-US" dirty="0">
                <a:hlinkClick r:id="rId3"/>
              </a:rPr>
              <a:t>www.wallacefoundation.org</a:t>
            </a:r>
            <a:endParaRPr lang="en-US" dirty="0"/>
          </a:p>
          <a:p>
            <a:r>
              <a:rPr lang="en-US" dirty="0"/>
              <a:t>A recording of this webinar and these slides will be posted  on wallacefoundation.org on Friday</a:t>
            </a:r>
          </a:p>
          <a:p>
            <a:endParaRPr lang="en-US" dirty="0"/>
          </a:p>
          <a:p>
            <a:endParaRPr lang="en-US" dirty="0"/>
          </a:p>
        </p:txBody>
      </p:sp>
      <p:pic>
        <p:nvPicPr>
          <p:cNvPr id="10" name="Picture 9">
            <a:hlinkClick r:id="rId4"/>
            <a:extLst>
              <a:ext uri="{FF2B5EF4-FFF2-40B4-BE49-F238E27FC236}">
                <a16:creationId xmlns:a16="http://schemas.microsoft.com/office/drawing/2014/main" id="{D7F6F330-712A-4340-B4BB-F5001F5A4D8B}"/>
              </a:ext>
            </a:extLst>
          </p:cNvPr>
          <p:cNvPicPr>
            <a:picLocks noChangeAspect="1"/>
          </p:cNvPicPr>
          <p:nvPr/>
        </p:nvPicPr>
        <p:blipFill>
          <a:blip r:embed="rId5"/>
          <a:stretch>
            <a:fillRect/>
          </a:stretch>
        </p:blipFill>
        <p:spPr>
          <a:xfrm>
            <a:off x="6525903" y="1524000"/>
            <a:ext cx="5236193" cy="407996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2431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83594-5588-476D-8124-39E887ECADD7}"/>
              </a:ext>
            </a:extLst>
          </p:cNvPr>
          <p:cNvSpPr>
            <a:spLocks noGrp="1"/>
          </p:cNvSpPr>
          <p:nvPr>
            <p:ph type="title"/>
          </p:nvPr>
        </p:nvSpPr>
        <p:spPr/>
        <p:txBody>
          <a:bodyPr/>
          <a:lstStyle/>
          <a:p>
            <a:r>
              <a:rPr lang="en-US" dirty="0"/>
              <a:t>Housekeeping</a:t>
            </a:r>
          </a:p>
        </p:txBody>
      </p:sp>
      <p:sp>
        <p:nvSpPr>
          <p:cNvPr id="3" name="Slide Number Placeholder 2">
            <a:extLst>
              <a:ext uri="{FF2B5EF4-FFF2-40B4-BE49-F238E27FC236}">
                <a16:creationId xmlns:a16="http://schemas.microsoft.com/office/drawing/2014/main" id="{7AF9A45F-9F12-4796-B11F-F223B223055C}"/>
              </a:ext>
            </a:extLst>
          </p:cNvPr>
          <p:cNvSpPr>
            <a:spLocks noGrp="1"/>
          </p:cNvSpPr>
          <p:nvPr>
            <p:ph type="sldNum" sz="quarter" idx="12"/>
          </p:nvPr>
        </p:nvSpPr>
        <p:spPr/>
        <p:txBody>
          <a:bodyPr/>
          <a:lstStyle/>
          <a:p>
            <a:fld id="{86041808-903E-4473-8F6E-2D3806F8029C}" type="slidenum">
              <a:rPr lang="en-US" smtClean="0"/>
              <a:pPr/>
              <a:t>2</a:t>
            </a:fld>
            <a:endParaRPr lang="en-US" dirty="0"/>
          </a:p>
        </p:txBody>
      </p:sp>
      <p:sp>
        <p:nvSpPr>
          <p:cNvPr id="4" name="Content Placeholder 3">
            <a:extLst>
              <a:ext uri="{FF2B5EF4-FFF2-40B4-BE49-F238E27FC236}">
                <a16:creationId xmlns:a16="http://schemas.microsoft.com/office/drawing/2014/main" id="{D9B68243-5BC1-4962-9CF6-612FBEF47078}"/>
              </a:ext>
            </a:extLst>
          </p:cNvPr>
          <p:cNvSpPr>
            <a:spLocks noGrp="1"/>
          </p:cNvSpPr>
          <p:nvPr>
            <p:ph sz="half" idx="13"/>
          </p:nvPr>
        </p:nvSpPr>
        <p:spPr>
          <a:xfrm>
            <a:off x="386687" y="1393371"/>
            <a:ext cx="5275524" cy="4397829"/>
          </a:xfrm>
        </p:spPr>
        <p:txBody>
          <a:bodyPr>
            <a:normAutofit/>
          </a:bodyPr>
          <a:lstStyle/>
          <a:p>
            <a:r>
              <a:rPr lang="en-US" dirty="0"/>
              <a:t>If you have technical problems, please email </a:t>
            </a:r>
            <a:r>
              <a:rPr lang="en-US" dirty="0">
                <a:hlinkClick r:id="rId3"/>
              </a:rPr>
              <a:t>events@thehatchergroup.com</a:t>
            </a:r>
            <a:endParaRPr lang="en-US" dirty="0"/>
          </a:p>
          <a:p>
            <a:r>
              <a:rPr lang="en-US" dirty="0"/>
              <a:t>To ask a question, please use the Q&amp;A function. The chat function is disabled.</a:t>
            </a:r>
          </a:p>
          <a:p>
            <a:r>
              <a:rPr lang="en-US" dirty="0"/>
              <a:t>This session is being recorded. The recording and slides will be posted on wallacefoundation.org by Friday</a:t>
            </a:r>
          </a:p>
          <a:p>
            <a:r>
              <a:rPr lang="en-US" dirty="0"/>
              <a:t>Download </a:t>
            </a:r>
            <a:r>
              <a:rPr lang="en-US" i="1" dirty="0"/>
              <a:t>Building, Sustaining, &amp; Improving </a:t>
            </a:r>
            <a:r>
              <a:rPr lang="en-US" dirty="0"/>
              <a:t>at wallacefoundation.org</a:t>
            </a:r>
          </a:p>
          <a:p>
            <a:r>
              <a:rPr lang="en-US" dirty="0"/>
              <a:t>Join the conversation at #OST, #summerlearning or #afterschool</a:t>
            </a:r>
          </a:p>
          <a:p>
            <a:endParaRPr lang="en-US" dirty="0"/>
          </a:p>
        </p:txBody>
      </p:sp>
      <p:pic>
        <p:nvPicPr>
          <p:cNvPr id="9" name="Picture 8">
            <a:hlinkClick r:id="rId4"/>
            <a:extLst>
              <a:ext uri="{FF2B5EF4-FFF2-40B4-BE49-F238E27FC236}">
                <a16:creationId xmlns:a16="http://schemas.microsoft.com/office/drawing/2014/main" id="{F3DBD348-4112-49C9-8CD3-D3F06A2DD24F}"/>
              </a:ext>
            </a:extLst>
          </p:cNvPr>
          <p:cNvPicPr>
            <a:picLocks noChangeAspect="1"/>
          </p:cNvPicPr>
          <p:nvPr/>
        </p:nvPicPr>
        <p:blipFill>
          <a:blip r:embed="rId5"/>
          <a:stretch>
            <a:fillRect/>
          </a:stretch>
        </p:blipFill>
        <p:spPr>
          <a:xfrm>
            <a:off x="6529790" y="1501408"/>
            <a:ext cx="4927812" cy="3855183"/>
          </a:xfrm>
          <a:prstGeom prst="rect">
            <a:avLst/>
          </a:prstGeom>
          <a:effectLst>
            <a:outerShdw blurRad="63500" sx="102000" sy="102000" algn="ctr" rotWithShape="0">
              <a:prstClr val="black">
                <a:alpha val="40000"/>
              </a:prstClr>
            </a:outerShdw>
          </a:effectLst>
        </p:spPr>
      </p:pic>
      <p:sp>
        <p:nvSpPr>
          <p:cNvPr id="5" name="Arrow: Right 4">
            <a:extLst>
              <a:ext uri="{FF2B5EF4-FFF2-40B4-BE49-F238E27FC236}">
                <a16:creationId xmlns:a16="http://schemas.microsoft.com/office/drawing/2014/main" id="{CC6340F0-3AF3-494E-80E7-498EAD86645E}"/>
              </a:ext>
            </a:extLst>
          </p:cNvPr>
          <p:cNvSpPr/>
          <p:nvPr/>
        </p:nvSpPr>
        <p:spPr>
          <a:xfrm>
            <a:off x="5234603" y="4259035"/>
            <a:ext cx="1028700" cy="40186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52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FF65-9309-44A4-89B7-1220FA07BB76}"/>
              </a:ext>
            </a:extLst>
          </p:cNvPr>
          <p:cNvSpPr>
            <a:spLocks noGrp="1"/>
          </p:cNvSpPr>
          <p:nvPr>
            <p:ph type="title"/>
          </p:nvPr>
        </p:nvSpPr>
        <p:spPr/>
        <p:txBody>
          <a:bodyPr/>
          <a:lstStyle/>
          <a:p>
            <a:r>
              <a:rPr lang="en-US" dirty="0"/>
              <a:t>Today’s webinar</a:t>
            </a:r>
          </a:p>
        </p:txBody>
      </p:sp>
      <p:sp>
        <p:nvSpPr>
          <p:cNvPr id="3" name="Slide Number Placeholder 2">
            <a:extLst>
              <a:ext uri="{FF2B5EF4-FFF2-40B4-BE49-F238E27FC236}">
                <a16:creationId xmlns:a16="http://schemas.microsoft.com/office/drawing/2014/main" id="{9BACB811-DA29-4958-A8A7-7EAB838ED898}"/>
              </a:ext>
            </a:extLst>
          </p:cNvPr>
          <p:cNvSpPr>
            <a:spLocks noGrp="1"/>
          </p:cNvSpPr>
          <p:nvPr>
            <p:ph type="sldNum" sz="quarter" idx="12"/>
          </p:nvPr>
        </p:nvSpPr>
        <p:spPr/>
        <p:txBody>
          <a:bodyPr/>
          <a:lstStyle/>
          <a:p>
            <a:fld id="{86041808-903E-4473-8F6E-2D3806F8029C}" type="slidenum">
              <a:rPr lang="en-US" smtClean="0"/>
              <a:pPr/>
              <a:t>3</a:t>
            </a:fld>
            <a:endParaRPr lang="en-US" dirty="0"/>
          </a:p>
        </p:txBody>
      </p:sp>
      <p:sp>
        <p:nvSpPr>
          <p:cNvPr id="4" name="Content Placeholder 3">
            <a:extLst>
              <a:ext uri="{FF2B5EF4-FFF2-40B4-BE49-F238E27FC236}">
                <a16:creationId xmlns:a16="http://schemas.microsoft.com/office/drawing/2014/main" id="{6EF69167-93EE-46E5-82B4-45FB55A871B3}"/>
              </a:ext>
            </a:extLst>
          </p:cNvPr>
          <p:cNvSpPr>
            <a:spLocks noGrp="1"/>
          </p:cNvSpPr>
          <p:nvPr>
            <p:ph sz="half" idx="13"/>
          </p:nvPr>
        </p:nvSpPr>
        <p:spPr>
          <a:xfrm>
            <a:off x="381001" y="1429407"/>
            <a:ext cx="5450910" cy="4462808"/>
          </a:xfrm>
        </p:spPr>
        <p:txBody>
          <a:bodyPr>
            <a:normAutofit fontScale="85000" lnSpcReduction="20000"/>
          </a:bodyPr>
          <a:lstStyle/>
          <a:p>
            <a:r>
              <a:rPr lang="en-US" dirty="0"/>
              <a:t>Welcome: Why a guide, and why now?</a:t>
            </a:r>
          </a:p>
          <a:p>
            <a:r>
              <a:rPr lang="en-US" dirty="0"/>
              <a:t>The federal perspective</a:t>
            </a:r>
          </a:p>
          <a:p>
            <a:pPr lvl="1"/>
            <a:r>
              <a:rPr lang="en-US" sz="1800" b="1" dirty="0"/>
              <a:t>Shital Shah</a:t>
            </a:r>
            <a:r>
              <a:rPr lang="en-US" sz="1800" dirty="0"/>
              <a:t>, Senior Advisor for Strategic Partnerships, U.S. Department of Education</a:t>
            </a:r>
          </a:p>
          <a:p>
            <a:r>
              <a:rPr lang="en-US" dirty="0"/>
              <a:t>Building, sustaining, &amp; improving: Discussion</a:t>
            </a:r>
          </a:p>
          <a:p>
            <a:pPr lvl="1"/>
            <a:r>
              <a:rPr lang="en-US" sz="1800" b="1" dirty="0"/>
              <a:t>Dr. Michael Hinojosa</a:t>
            </a:r>
            <a:r>
              <a:rPr lang="en-US" sz="1800" dirty="0"/>
              <a:t>, Former Superintendent, Dallas Independent School District</a:t>
            </a:r>
          </a:p>
          <a:p>
            <a:pPr lvl="1"/>
            <a:r>
              <a:rPr lang="en-US" sz="1800" b="1" dirty="0"/>
              <a:t>Barbara Couto Sipe</a:t>
            </a:r>
            <a:r>
              <a:rPr lang="en-US" sz="1800" dirty="0"/>
              <a:t>, President and CEO, </a:t>
            </a:r>
            <a:r>
              <a:rPr lang="en-US" sz="1800" dirty="0" err="1"/>
              <a:t>NextUp</a:t>
            </a:r>
            <a:r>
              <a:rPr lang="en-US" sz="1800" dirty="0"/>
              <a:t> RVA, Richmond, Virginia</a:t>
            </a:r>
          </a:p>
          <a:p>
            <a:pPr lvl="1"/>
            <a:r>
              <a:rPr lang="en-US" sz="1800" b="1" dirty="0"/>
              <a:t>Nathan Beck</a:t>
            </a:r>
            <a:r>
              <a:rPr lang="en-US" sz="1800" dirty="0"/>
              <a:t>, Madison Out of School Time(MOST) Coordinator, Madison, Wisconsin</a:t>
            </a:r>
          </a:p>
          <a:p>
            <a:pPr lvl="1"/>
            <a:r>
              <a:rPr lang="en-US" sz="1800" b="1" dirty="0"/>
              <a:t>Gigi Antoni, </a:t>
            </a:r>
            <a:r>
              <a:rPr lang="en-US" sz="1800" dirty="0"/>
              <a:t>Director of Learning &amp; Enrichment, The Wallace Foundation</a:t>
            </a:r>
            <a:endParaRPr lang="en-US" sz="1800" b="1" dirty="0"/>
          </a:p>
          <a:p>
            <a:r>
              <a:rPr lang="en-US" dirty="0"/>
              <a:t>Q&amp;A</a:t>
            </a:r>
          </a:p>
          <a:p>
            <a:r>
              <a:rPr lang="en-US" dirty="0"/>
              <a:t>Introducing the guide</a:t>
            </a:r>
          </a:p>
          <a:p>
            <a:pPr lvl="1"/>
            <a:r>
              <a:rPr lang="en-US" sz="1800" b="1" dirty="0"/>
              <a:t>Sean Worley</a:t>
            </a:r>
            <a:r>
              <a:rPr lang="en-US" sz="1800" dirty="0"/>
              <a:t>, Policy Adviser, Education Counsel</a:t>
            </a:r>
          </a:p>
          <a:p>
            <a:r>
              <a:rPr lang="en-US" dirty="0"/>
              <a:t>Q&amp;A</a:t>
            </a:r>
          </a:p>
        </p:txBody>
      </p:sp>
      <p:pic>
        <p:nvPicPr>
          <p:cNvPr id="1026" name="Picture 2" descr="photo of Shital Shah">
            <a:extLst>
              <a:ext uri="{FF2B5EF4-FFF2-40B4-BE49-F238E27FC236}">
                <a16:creationId xmlns:a16="http://schemas.microsoft.com/office/drawing/2014/main" id="{73F4ECFB-B88E-4B74-A383-158260D87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405" y="357633"/>
            <a:ext cx="1506355" cy="1506355"/>
          </a:xfrm>
          <a:prstGeom prst="rect">
            <a:avLst/>
          </a:prstGeom>
          <a:noFill/>
          <a:ln w="6350">
            <a:solidFill>
              <a:schemeClr val="accent6">
                <a:lumMod val="10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photo of Sean Worley">
            <a:extLst>
              <a:ext uri="{FF2B5EF4-FFF2-40B4-BE49-F238E27FC236}">
                <a16:creationId xmlns:a16="http://schemas.microsoft.com/office/drawing/2014/main" id="{EDFDD025-D37D-46FE-94D8-E491DEA3A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762" y="4131437"/>
            <a:ext cx="1464919" cy="1464919"/>
          </a:xfrm>
          <a:prstGeom prst="rect">
            <a:avLst/>
          </a:prstGeom>
          <a:noFill/>
          <a:ln w="6350">
            <a:solidFill>
              <a:schemeClr val="accent6">
                <a:lumMod val="10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photo of Barbara Couto Sipe">
            <a:extLst>
              <a:ext uri="{FF2B5EF4-FFF2-40B4-BE49-F238E27FC236}">
                <a16:creationId xmlns:a16="http://schemas.microsoft.com/office/drawing/2014/main" id="{7AD20DB5-5A3D-4257-96BD-4503E603F7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09" r="11965" b="22901"/>
          <a:stretch/>
        </p:blipFill>
        <p:spPr bwMode="auto">
          <a:xfrm>
            <a:off x="9354696" y="2184938"/>
            <a:ext cx="1506355" cy="1458547"/>
          </a:xfrm>
          <a:prstGeom prst="rect">
            <a:avLst/>
          </a:prstGeom>
          <a:noFill/>
          <a:ln w="6350">
            <a:solidFill>
              <a:schemeClr val="accent6">
                <a:lumMod val="10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photo of Dr. Michael Hinojosa">
            <a:extLst>
              <a:ext uri="{FF2B5EF4-FFF2-40B4-BE49-F238E27FC236}">
                <a16:creationId xmlns:a16="http://schemas.microsoft.com/office/drawing/2014/main" id="{47B06427-4DC6-476D-8065-728749A491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3098"/>
          <a:stretch/>
        </p:blipFill>
        <p:spPr bwMode="auto">
          <a:xfrm>
            <a:off x="6723185" y="2184938"/>
            <a:ext cx="1506355" cy="1453808"/>
          </a:xfrm>
          <a:prstGeom prst="rect">
            <a:avLst/>
          </a:prstGeom>
          <a:noFill/>
          <a:ln w="6350">
            <a:solidFill>
              <a:schemeClr val="accent6">
                <a:lumMod val="10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photo of Nathan Beck">
            <a:extLst>
              <a:ext uri="{FF2B5EF4-FFF2-40B4-BE49-F238E27FC236}">
                <a16:creationId xmlns:a16="http://schemas.microsoft.com/office/drawing/2014/main" id="{01B2B0F7-C61A-43C5-BF3A-14958C8A49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b="27625"/>
          <a:stretch/>
        </p:blipFill>
        <p:spPr bwMode="auto">
          <a:xfrm>
            <a:off x="6768251" y="4128191"/>
            <a:ext cx="1506355" cy="1447825"/>
          </a:xfrm>
          <a:prstGeom prst="rect">
            <a:avLst/>
          </a:prstGeom>
          <a:noFill/>
          <a:ln w="6350">
            <a:solidFill>
              <a:schemeClr val="accent6">
                <a:lumMod val="10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8944D0-F7EC-41A8-AA43-68F677B544D3}"/>
              </a:ext>
            </a:extLst>
          </p:cNvPr>
          <p:cNvSpPr txBox="1"/>
          <p:nvPr/>
        </p:nvSpPr>
        <p:spPr>
          <a:xfrm>
            <a:off x="8225799" y="1857549"/>
            <a:ext cx="1275670" cy="338554"/>
          </a:xfrm>
          <a:prstGeom prst="rect">
            <a:avLst/>
          </a:prstGeom>
          <a:noFill/>
        </p:spPr>
        <p:txBody>
          <a:bodyPr wrap="square" rtlCol="0">
            <a:spAutoFit/>
          </a:bodyPr>
          <a:lstStyle/>
          <a:p>
            <a:r>
              <a:rPr lang="en-US" sz="1600" dirty="0"/>
              <a:t>Shital Shah</a:t>
            </a:r>
          </a:p>
        </p:txBody>
      </p:sp>
      <p:sp>
        <p:nvSpPr>
          <p:cNvPr id="13" name="TextBox 12">
            <a:extLst>
              <a:ext uri="{FF2B5EF4-FFF2-40B4-BE49-F238E27FC236}">
                <a16:creationId xmlns:a16="http://schemas.microsoft.com/office/drawing/2014/main" id="{CBA132E4-F026-4758-BBB8-40BF13FEDEFF}"/>
              </a:ext>
            </a:extLst>
          </p:cNvPr>
          <p:cNvSpPr txBox="1"/>
          <p:nvPr/>
        </p:nvSpPr>
        <p:spPr>
          <a:xfrm>
            <a:off x="6723185" y="3621695"/>
            <a:ext cx="1608292" cy="338554"/>
          </a:xfrm>
          <a:prstGeom prst="rect">
            <a:avLst/>
          </a:prstGeom>
          <a:noFill/>
        </p:spPr>
        <p:txBody>
          <a:bodyPr wrap="square" rtlCol="0">
            <a:spAutoFit/>
          </a:bodyPr>
          <a:lstStyle/>
          <a:p>
            <a:r>
              <a:rPr lang="en-US" sz="1600" dirty="0"/>
              <a:t>Michael Hinojosa</a:t>
            </a:r>
          </a:p>
        </p:txBody>
      </p:sp>
      <p:sp>
        <p:nvSpPr>
          <p:cNvPr id="14" name="TextBox 13">
            <a:extLst>
              <a:ext uri="{FF2B5EF4-FFF2-40B4-BE49-F238E27FC236}">
                <a16:creationId xmlns:a16="http://schemas.microsoft.com/office/drawing/2014/main" id="{ABCA6AEA-2C81-4428-AFF8-B5E2ACEB7F83}"/>
              </a:ext>
            </a:extLst>
          </p:cNvPr>
          <p:cNvSpPr txBox="1"/>
          <p:nvPr/>
        </p:nvSpPr>
        <p:spPr>
          <a:xfrm>
            <a:off x="9222751" y="3626508"/>
            <a:ext cx="1767466" cy="338554"/>
          </a:xfrm>
          <a:prstGeom prst="rect">
            <a:avLst/>
          </a:prstGeom>
          <a:noFill/>
        </p:spPr>
        <p:txBody>
          <a:bodyPr wrap="square" rtlCol="0">
            <a:spAutoFit/>
          </a:bodyPr>
          <a:lstStyle/>
          <a:p>
            <a:r>
              <a:rPr lang="en-US" sz="1600" dirty="0"/>
              <a:t>Barbara Couto Sipe</a:t>
            </a:r>
          </a:p>
        </p:txBody>
      </p:sp>
      <p:sp>
        <p:nvSpPr>
          <p:cNvPr id="15" name="TextBox 14">
            <a:extLst>
              <a:ext uri="{FF2B5EF4-FFF2-40B4-BE49-F238E27FC236}">
                <a16:creationId xmlns:a16="http://schemas.microsoft.com/office/drawing/2014/main" id="{CF0DD07C-1774-4211-8512-9F81C0232A4E}"/>
              </a:ext>
            </a:extLst>
          </p:cNvPr>
          <p:cNvSpPr txBox="1"/>
          <p:nvPr/>
        </p:nvSpPr>
        <p:spPr>
          <a:xfrm>
            <a:off x="9528077" y="5532641"/>
            <a:ext cx="1227009" cy="338554"/>
          </a:xfrm>
          <a:prstGeom prst="rect">
            <a:avLst/>
          </a:prstGeom>
          <a:noFill/>
        </p:spPr>
        <p:txBody>
          <a:bodyPr wrap="square" rtlCol="0">
            <a:spAutoFit/>
          </a:bodyPr>
          <a:lstStyle/>
          <a:p>
            <a:r>
              <a:rPr lang="en-US" sz="1600" dirty="0"/>
              <a:t>Sean Worley</a:t>
            </a:r>
          </a:p>
        </p:txBody>
      </p:sp>
      <p:sp>
        <p:nvSpPr>
          <p:cNvPr id="16" name="TextBox 15">
            <a:extLst>
              <a:ext uri="{FF2B5EF4-FFF2-40B4-BE49-F238E27FC236}">
                <a16:creationId xmlns:a16="http://schemas.microsoft.com/office/drawing/2014/main" id="{40661391-B54D-458C-834B-5E9131D8599A}"/>
              </a:ext>
            </a:extLst>
          </p:cNvPr>
          <p:cNvSpPr txBox="1"/>
          <p:nvPr/>
        </p:nvSpPr>
        <p:spPr>
          <a:xfrm>
            <a:off x="6864484" y="5532641"/>
            <a:ext cx="1464919" cy="338554"/>
          </a:xfrm>
          <a:prstGeom prst="rect">
            <a:avLst/>
          </a:prstGeom>
          <a:noFill/>
        </p:spPr>
        <p:txBody>
          <a:bodyPr wrap="square" rtlCol="0">
            <a:spAutoFit/>
          </a:bodyPr>
          <a:lstStyle/>
          <a:p>
            <a:r>
              <a:rPr lang="en-US" sz="1600" dirty="0"/>
              <a:t>Nathan Beck</a:t>
            </a:r>
          </a:p>
        </p:txBody>
      </p:sp>
    </p:spTree>
    <p:extLst>
      <p:ext uri="{BB962C8B-B14F-4D97-AF65-F5344CB8AC3E}">
        <p14:creationId xmlns:p14="http://schemas.microsoft.com/office/powerpoint/2010/main" val="3248850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A98926-CE52-4EEE-9994-8FD433B46A5B}"/>
              </a:ext>
            </a:extLst>
          </p:cNvPr>
          <p:cNvSpPr/>
          <p:nvPr/>
        </p:nvSpPr>
        <p:spPr>
          <a:xfrm>
            <a:off x="4279900" y="1821673"/>
            <a:ext cx="7525412" cy="4043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5C1AFA-5F88-4A57-8E83-3D8E2A3285C0}"/>
              </a:ext>
            </a:extLst>
          </p:cNvPr>
          <p:cNvSpPr>
            <a:spLocks noGrp="1"/>
          </p:cNvSpPr>
          <p:nvPr>
            <p:ph type="title"/>
          </p:nvPr>
        </p:nvSpPr>
        <p:spPr/>
        <p:txBody>
          <a:bodyPr/>
          <a:lstStyle/>
          <a:p>
            <a:r>
              <a:rPr lang="en-US" dirty="0"/>
              <a:t>Afterschool and summer programs confer a wide variety of benefits</a:t>
            </a:r>
          </a:p>
        </p:txBody>
      </p:sp>
      <p:sp>
        <p:nvSpPr>
          <p:cNvPr id="3" name="Slide Number Placeholder 2">
            <a:extLst>
              <a:ext uri="{FF2B5EF4-FFF2-40B4-BE49-F238E27FC236}">
                <a16:creationId xmlns:a16="http://schemas.microsoft.com/office/drawing/2014/main" id="{7F7E61E8-4E4C-4B77-88BF-51CDB7F7D3F6}"/>
              </a:ext>
            </a:extLst>
          </p:cNvPr>
          <p:cNvSpPr>
            <a:spLocks noGrp="1"/>
          </p:cNvSpPr>
          <p:nvPr>
            <p:ph type="sldNum" sz="quarter" idx="12"/>
          </p:nvPr>
        </p:nvSpPr>
        <p:spPr/>
        <p:txBody>
          <a:bodyPr/>
          <a:lstStyle/>
          <a:p>
            <a:fld id="{86041808-903E-4473-8F6E-2D3806F8029C}" type="slidenum">
              <a:rPr lang="en-US" smtClean="0"/>
              <a:pPr/>
              <a:t>4</a:t>
            </a:fld>
            <a:endParaRPr lang="en-US" dirty="0"/>
          </a:p>
        </p:txBody>
      </p:sp>
      <p:sp>
        <p:nvSpPr>
          <p:cNvPr id="4" name="Content Placeholder 3">
            <a:extLst>
              <a:ext uri="{FF2B5EF4-FFF2-40B4-BE49-F238E27FC236}">
                <a16:creationId xmlns:a16="http://schemas.microsoft.com/office/drawing/2014/main" id="{B8721056-9590-4987-AFD3-3D1DB3AB9C07}"/>
              </a:ext>
            </a:extLst>
          </p:cNvPr>
          <p:cNvSpPr>
            <a:spLocks noGrp="1"/>
          </p:cNvSpPr>
          <p:nvPr>
            <p:ph sz="half" idx="13"/>
          </p:nvPr>
        </p:nvSpPr>
        <p:spPr>
          <a:xfrm>
            <a:off x="6978650" y="1965861"/>
            <a:ext cx="4597400" cy="1355294"/>
          </a:xfrm>
        </p:spPr>
        <p:txBody>
          <a:bodyPr>
            <a:noAutofit/>
          </a:bodyPr>
          <a:lstStyle/>
          <a:p>
            <a:pPr marL="0" indent="0">
              <a:lnSpc>
                <a:spcPct val="100000"/>
              </a:lnSpc>
              <a:spcBef>
                <a:spcPts val="600"/>
              </a:spcBef>
              <a:buNone/>
            </a:pPr>
            <a:r>
              <a:rPr lang="en-US" dirty="0"/>
              <a:t>“Effective afterschool programs can be found at each grade level and within almost every program type.”</a:t>
            </a:r>
          </a:p>
        </p:txBody>
      </p:sp>
      <p:sp>
        <p:nvSpPr>
          <p:cNvPr id="7" name="Content Placeholder 3">
            <a:extLst>
              <a:ext uri="{FF2B5EF4-FFF2-40B4-BE49-F238E27FC236}">
                <a16:creationId xmlns:a16="http://schemas.microsoft.com/office/drawing/2014/main" id="{61D28959-D5BA-4507-9066-CBECB40BA595}"/>
              </a:ext>
            </a:extLst>
          </p:cNvPr>
          <p:cNvSpPr txBox="1">
            <a:spLocks/>
          </p:cNvSpPr>
          <p:nvPr/>
        </p:nvSpPr>
        <p:spPr>
          <a:xfrm>
            <a:off x="386688" y="2017985"/>
            <a:ext cx="2876086" cy="355249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bg2"/>
              </a:buClr>
              <a:buSzPct val="120000"/>
              <a:buFont typeface="Arial" panose="020B0604020202020204" pitchFamily="34" charset="0"/>
              <a:buChar char="•"/>
              <a:defRPr sz="2400" kern="1200">
                <a:solidFill>
                  <a:schemeClr val="tx2"/>
                </a:solidFill>
                <a:latin typeface="+mn-lt"/>
                <a:ea typeface="+mn-ea"/>
                <a:cs typeface="+mn-cs"/>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kern="1200">
                <a:solidFill>
                  <a:schemeClr val="tx2"/>
                </a:solidFill>
                <a:latin typeface="+mn-lt"/>
                <a:ea typeface="+mn-ea"/>
                <a:cs typeface="+mn-cs"/>
              </a:defRPr>
            </a:lvl2pPr>
            <a:lvl3pPr marL="682625" indent="-182880" algn="l" defTabSz="914400" rtl="0" eaLnBrk="1" latinLnBrk="0" hangingPunct="1">
              <a:lnSpc>
                <a:spcPct val="90000"/>
              </a:lnSpc>
              <a:spcBef>
                <a:spcPts val="600"/>
              </a:spcBef>
              <a:buClr>
                <a:schemeClr val="bg2"/>
              </a:buClr>
              <a:buSzPct val="120000"/>
              <a:buFont typeface="Arial"/>
              <a:buChar char="•"/>
              <a:defRPr sz="1800" kern="1200">
                <a:solidFill>
                  <a:schemeClr val="tx2"/>
                </a:solidFill>
                <a:latin typeface="+mn-lt"/>
                <a:ea typeface="+mn-ea"/>
                <a:cs typeface="+mn-cs"/>
              </a:defRPr>
            </a:lvl3pPr>
            <a:lvl4pPr marL="914400" indent="-231775" algn="l" defTabSz="914400" rtl="0" eaLnBrk="1" latinLnBrk="0" hangingPunct="1">
              <a:lnSpc>
                <a:spcPct val="90000"/>
              </a:lnSpc>
              <a:spcBef>
                <a:spcPts val="600"/>
              </a:spcBef>
              <a:buClr>
                <a:schemeClr val="bg2"/>
              </a:buClr>
              <a:buSzPct val="120000"/>
              <a:buFont typeface="Arial" panose="020B0604020202020204" pitchFamily="34" charset="0"/>
              <a:buChar char="•"/>
              <a:defRPr sz="1600" kern="1200">
                <a:solidFill>
                  <a:schemeClr val="tx2"/>
                </a:solidFill>
                <a:latin typeface="+mn-lt"/>
                <a:ea typeface="+mn-ea"/>
                <a:cs typeface="+mn-cs"/>
              </a:defRPr>
            </a:lvl4pPr>
            <a:lvl5pPr marL="1143000" indent="-228600" algn="l" defTabSz="914400" rtl="0" eaLnBrk="1" latinLnBrk="0" hangingPunct="1">
              <a:lnSpc>
                <a:spcPct val="90000"/>
              </a:lnSpc>
              <a:spcBef>
                <a:spcPts val="600"/>
              </a:spcBef>
              <a:buClr>
                <a:schemeClr val="bg2"/>
              </a:buClr>
              <a:buSzPct val="120000"/>
              <a:buFont typeface="Arial"/>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a:t>Academic </a:t>
            </a:r>
          </a:p>
          <a:p>
            <a:r>
              <a:rPr lang="en-US" sz="2800" dirty="0"/>
              <a:t>Life skills</a:t>
            </a:r>
          </a:p>
          <a:p>
            <a:r>
              <a:rPr lang="en-US" sz="2800" dirty="0"/>
              <a:t>Career readiness</a:t>
            </a:r>
          </a:p>
          <a:p>
            <a:r>
              <a:rPr lang="en-US" sz="2800" dirty="0"/>
              <a:t>Health</a:t>
            </a:r>
          </a:p>
          <a:p>
            <a:r>
              <a:rPr lang="en-US" sz="2800" dirty="0"/>
              <a:t>Safety</a:t>
            </a:r>
          </a:p>
          <a:p>
            <a:pPr marL="0" indent="0">
              <a:buFont typeface="Arial" panose="020B0604020202020204" pitchFamily="34" charset="0"/>
              <a:buNone/>
            </a:pPr>
            <a:endParaRPr lang="en-US" sz="2800" dirty="0"/>
          </a:p>
        </p:txBody>
      </p:sp>
      <p:pic>
        <p:nvPicPr>
          <p:cNvPr id="12" name="Picture 11">
            <a:hlinkClick r:id="rId3"/>
            <a:extLst>
              <a:ext uri="{FF2B5EF4-FFF2-40B4-BE49-F238E27FC236}">
                <a16:creationId xmlns:a16="http://schemas.microsoft.com/office/drawing/2014/main" id="{BD0574D4-CC93-4736-AF35-149DBD88F913}"/>
              </a:ext>
            </a:extLst>
          </p:cNvPr>
          <p:cNvPicPr>
            <a:picLocks noChangeAspect="1"/>
          </p:cNvPicPr>
          <p:nvPr/>
        </p:nvPicPr>
        <p:blipFill>
          <a:blip r:embed="rId4"/>
          <a:stretch>
            <a:fillRect/>
          </a:stretch>
        </p:blipFill>
        <p:spPr>
          <a:xfrm>
            <a:off x="4744428" y="1965861"/>
            <a:ext cx="1300209" cy="1692804"/>
          </a:xfrm>
          <a:prstGeom prst="rect">
            <a:avLst/>
          </a:prstGeom>
          <a:effectLst>
            <a:outerShdw blurRad="63500" sx="102000" sy="102000" algn="ctr" rotWithShape="0">
              <a:prstClr val="black">
                <a:alpha val="40000"/>
              </a:prstClr>
            </a:outerShdw>
          </a:effectLst>
        </p:spPr>
      </p:pic>
      <p:grpSp>
        <p:nvGrpSpPr>
          <p:cNvPr id="16" name="Group 15">
            <a:extLst>
              <a:ext uri="{FF2B5EF4-FFF2-40B4-BE49-F238E27FC236}">
                <a16:creationId xmlns:a16="http://schemas.microsoft.com/office/drawing/2014/main" id="{F1D3C101-E98F-4C25-9997-43BDC79CA47B}"/>
              </a:ext>
            </a:extLst>
          </p:cNvPr>
          <p:cNvGrpSpPr/>
          <p:nvPr/>
        </p:nvGrpSpPr>
        <p:grpSpPr>
          <a:xfrm>
            <a:off x="4744428" y="3824527"/>
            <a:ext cx="7060884" cy="2007431"/>
            <a:chOff x="4744428" y="3824527"/>
            <a:chExt cx="7060884" cy="2007431"/>
          </a:xfrm>
        </p:grpSpPr>
        <p:sp>
          <p:nvSpPr>
            <p:cNvPr id="8" name="TextBox 7">
              <a:extLst>
                <a:ext uri="{FF2B5EF4-FFF2-40B4-BE49-F238E27FC236}">
                  <a16:creationId xmlns:a16="http://schemas.microsoft.com/office/drawing/2014/main" id="{A25E45F2-E68E-4E88-8BB9-026057920353}"/>
                </a:ext>
              </a:extLst>
            </p:cNvPr>
            <p:cNvSpPr txBox="1"/>
            <p:nvPr/>
          </p:nvSpPr>
          <p:spPr>
            <a:xfrm>
              <a:off x="7203706" y="5254877"/>
              <a:ext cx="4484499" cy="577081"/>
            </a:xfrm>
            <a:prstGeom prst="rect">
              <a:avLst/>
            </a:prstGeom>
            <a:noFill/>
          </p:spPr>
          <p:txBody>
            <a:bodyPr wrap="square" rtlCol="0">
              <a:spAutoFit/>
            </a:bodyPr>
            <a:lstStyle/>
            <a:p>
              <a:r>
                <a:rPr lang="en-US" sz="1050" i="1" dirty="0">
                  <a:hlinkClick r:id="rId3"/>
                </a:rPr>
                <a:t>Afterschool Programs: A Review of Evidence  Under the Every Student Succeeds Act</a:t>
              </a:r>
              <a:r>
                <a:rPr lang="en-US" sz="1050" i="1" dirty="0"/>
                <a:t>, </a:t>
              </a:r>
              <a:r>
                <a:rPr lang="en-US" sz="1050" dirty="0"/>
                <a:t>Research for Action, 2019; </a:t>
              </a:r>
              <a:r>
                <a:rPr lang="en-US" sz="1050" i="1" dirty="0">
                  <a:hlinkClick r:id="rId5"/>
                </a:rPr>
                <a:t>Investing in Successful Summer Programs: A Review of Evidence Under the Every Student Succeeds Act,</a:t>
              </a:r>
              <a:r>
                <a:rPr lang="en-US" sz="1050" i="1" dirty="0"/>
                <a:t> </a:t>
              </a:r>
              <a:r>
                <a:rPr lang="en-US" sz="1050" dirty="0"/>
                <a:t>RAND, 2019.  </a:t>
              </a:r>
            </a:p>
          </p:txBody>
        </p:sp>
        <p:sp>
          <p:nvSpPr>
            <p:cNvPr id="13" name="Content Placeholder 3">
              <a:extLst>
                <a:ext uri="{FF2B5EF4-FFF2-40B4-BE49-F238E27FC236}">
                  <a16:creationId xmlns:a16="http://schemas.microsoft.com/office/drawing/2014/main" id="{F7BA47FA-FE0D-4E85-83C6-0F678060A0FA}"/>
                </a:ext>
              </a:extLst>
            </p:cNvPr>
            <p:cNvSpPr txBox="1">
              <a:spLocks/>
            </p:cNvSpPr>
            <p:nvPr/>
          </p:nvSpPr>
          <p:spPr>
            <a:xfrm>
              <a:off x="7086600" y="3824527"/>
              <a:ext cx="4718712" cy="107423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200"/>
                </a:spcBef>
                <a:buClr>
                  <a:schemeClr val="bg2"/>
                </a:buClr>
                <a:buSzPct val="120000"/>
                <a:buFont typeface="Arial" panose="020B0604020202020204" pitchFamily="34" charset="0"/>
                <a:buChar char="•"/>
                <a:defRPr sz="2400" kern="1200">
                  <a:solidFill>
                    <a:schemeClr val="tx2"/>
                  </a:solidFill>
                  <a:latin typeface="+mn-lt"/>
                  <a:ea typeface="+mn-ea"/>
                  <a:cs typeface="+mn-cs"/>
                </a:defRPr>
              </a:lvl1pPr>
              <a:lvl2pPr marL="457200" marR="0" indent="-230188" algn="l" defTabSz="914400" rtl="0" eaLnBrk="1" fontAlgn="auto" latinLnBrk="0" hangingPunct="1">
                <a:lnSpc>
                  <a:spcPct val="90000"/>
                </a:lnSpc>
                <a:spcBef>
                  <a:spcPts val="600"/>
                </a:spcBef>
                <a:spcAft>
                  <a:spcPts val="0"/>
                </a:spcAft>
                <a:buClr>
                  <a:schemeClr val="bg2"/>
                </a:buClr>
                <a:buSzPct val="120000"/>
                <a:buFont typeface="Arial" panose="020B0604020202020204" pitchFamily="34" charset="0"/>
                <a:buChar char="•"/>
                <a:tabLst/>
                <a:defRPr sz="2000" kern="1200">
                  <a:solidFill>
                    <a:schemeClr val="tx2"/>
                  </a:solidFill>
                  <a:latin typeface="+mn-lt"/>
                  <a:ea typeface="+mn-ea"/>
                  <a:cs typeface="+mn-cs"/>
                </a:defRPr>
              </a:lvl2pPr>
              <a:lvl3pPr marL="682625" indent="-182880" algn="l" defTabSz="914400" rtl="0" eaLnBrk="1" latinLnBrk="0" hangingPunct="1">
                <a:lnSpc>
                  <a:spcPct val="90000"/>
                </a:lnSpc>
                <a:spcBef>
                  <a:spcPts val="600"/>
                </a:spcBef>
                <a:buClr>
                  <a:schemeClr val="bg2"/>
                </a:buClr>
                <a:buSzPct val="120000"/>
                <a:buFont typeface="Arial"/>
                <a:buChar char="•"/>
                <a:defRPr sz="1800" kern="1200">
                  <a:solidFill>
                    <a:schemeClr val="tx2"/>
                  </a:solidFill>
                  <a:latin typeface="+mn-lt"/>
                  <a:ea typeface="+mn-ea"/>
                  <a:cs typeface="+mn-cs"/>
                </a:defRPr>
              </a:lvl3pPr>
              <a:lvl4pPr marL="914400" indent="-231775" algn="l" defTabSz="914400" rtl="0" eaLnBrk="1" latinLnBrk="0" hangingPunct="1">
                <a:lnSpc>
                  <a:spcPct val="90000"/>
                </a:lnSpc>
                <a:spcBef>
                  <a:spcPts val="600"/>
                </a:spcBef>
                <a:buClr>
                  <a:schemeClr val="bg2"/>
                </a:buClr>
                <a:buSzPct val="120000"/>
                <a:buFont typeface="Arial" panose="020B0604020202020204" pitchFamily="34" charset="0"/>
                <a:buChar char="•"/>
                <a:defRPr sz="1600" kern="1200">
                  <a:solidFill>
                    <a:schemeClr val="tx2"/>
                  </a:solidFill>
                  <a:latin typeface="+mn-lt"/>
                  <a:ea typeface="+mn-ea"/>
                  <a:cs typeface="+mn-cs"/>
                </a:defRPr>
              </a:lvl4pPr>
              <a:lvl5pPr marL="1143000" indent="-228600" algn="l" defTabSz="914400" rtl="0" eaLnBrk="1" latinLnBrk="0" hangingPunct="1">
                <a:lnSpc>
                  <a:spcPct val="90000"/>
                </a:lnSpc>
                <a:spcBef>
                  <a:spcPts val="600"/>
                </a:spcBef>
                <a:buClr>
                  <a:schemeClr val="bg2"/>
                </a:buClr>
                <a:buSzPct val="120000"/>
                <a:buFont typeface="Arial"/>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dirty="0"/>
                <a:t>“Summer programs can be an effective mechanism to address the needs of children and youth.”</a:t>
              </a:r>
            </a:p>
          </p:txBody>
        </p:sp>
        <p:pic>
          <p:nvPicPr>
            <p:cNvPr id="15" name="Picture 14">
              <a:hlinkClick r:id="rId5"/>
              <a:extLst>
                <a:ext uri="{FF2B5EF4-FFF2-40B4-BE49-F238E27FC236}">
                  <a16:creationId xmlns:a16="http://schemas.microsoft.com/office/drawing/2014/main" id="{EACB5D18-C9E2-4E46-AFD0-4D223A0F2C88}"/>
                </a:ext>
              </a:extLst>
            </p:cNvPr>
            <p:cNvPicPr>
              <a:picLocks noChangeAspect="1"/>
            </p:cNvPicPr>
            <p:nvPr/>
          </p:nvPicPr>
          <p:blipFill>
            <a:blip r:embed="rId6"/>
            <a:stretch>
              <a:fillRect/>
            </a:stretch>
          </p:blipFill>
          <p:spPr>
            <a:xfrm>
              <a:off x="4744428" y="3993265"/>
              <a:ext cx="1299326" cy="1692804"/>
            </a:xfrm>
            <a:prstGeom prst="rect">
              <a:avLst/>
            </a:prstGeom>
          </p:spPr>
        </p:pic>
      </p:grpSp>
    </p:spTree>
    <p:extLst>
      <p:ext uri="{BB962C8B-B14F-4D97-AF65-F5344CB8AC3E}">
        <p14:creationId xmlns:p14="http://schemas.microsoft.com/office/powerpoint/2010/main" val="87626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45CAD45-CE50-4C6A-8CDB-C8888C63B2E4}"/>
              </a:ext>
            </a:extLst>
          </p:cNvPr>
          <p:cNvSpPr/>
          <p:nvPr/>
        </p:nvSpPr>
        <p:spPr>
          <a:xfrm>
            <a:off x="863599" y="1206501"/>
            <a:ext cx="10478477" cy="4366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2AC521A6-6FBB-4CA9-AD9D-DFC5A38F3590}"/>
              </a:ext>
            </a:extLst>
          </p:cNvPr>
          <p:cNvPicPr>
            <a:picLocks noChangeAspect="1"/>
          </p:cNvPicPr>
          <p:nvPr/>
        </p:nvPicPr>
        <p:blipFill rotWithShape="1">
          <a:blip r:embed="rId3"/>
          <a:srcRect l="2378" t="-1285" r="94" b="43886"/>
          <a:stretch/>
        </p:blipFill>
        <p:spPr>
          <a:xfrm>
            <a:off x="4914145" y="1440626"/>
            <a:ext cx="5827533" cy="3760590"/>
          </a:xfrm>
          <a:prstGeom prst="rect">
            <a:avLst/>
          </a:prstGeom>
        </p:spPr>
      </p:pic>
      <p:sp>
        <p:nvSpPr>
          <p:cNvPr id="2" name="Title 1">
            <a:extLst>
              <a:ext uri="{FF2B5EF4-FFF2-40B4-BE49-F238E27FC236}">
                <a16:creationId xmlns:a16="http://schemas.microsoft.com/office/drawing/2014/main" id="{5D3995DB-F2B6-41A4-9DBB-214674A6E4C1}"/>
              </a:ext>
            </a:extLst>
          </p:cNvPr>
          <p:cNvSpPr>
            <a:spLocks noGrp="1"/>
          </p:cNvSpPr>
          <p:nvPr>
            <p:ph type="title"/>
          </p:nvPr>
        </p:nvSpPr>
        <p:spPr/>
        <p:txBody>
          <a:bodyPr/>
          <a:lstStyle/>
          <a:p>
            <a:r>
              <a:rPr lang="en-US" dirty="0"/>
              <a:t>But benefits depend on quality</a:t>
            </a:r>
          </a:p>
        </p:txBody>
      </p:sp>
      <p:sp>
        <p:nvSpPr>
          <p:cNvPr id="3" name="Slide Number Placeholder 2">
            <a:extLst>
              <a:ext uri="{FF2B5EF4-FFF2-40B4-BE49-F238E27FC236}">
                <a16:creationId xmlns:a16="http://schemas.microsoft.com/office/drawing/2014/main" id="{64E2D39F-4F45-44DB-B860-3612CA6F8D4E}"/>
              </a:ext>
            </a:extLst>
          </p:cNvPr>
          <p:cNvSpPr>
            <a:spLocks noGrp="1"/>
          </p:cNvSpPr>
          <p:nvPr>
            <p:ph type="sldNum" sz="quarter" idx="12"/>
          </p:nvPr>
        </p:nvSpPr>
        <p:spPr/>
        <p:txBody>
          <a:bodyPr/>
          <a:lstStyle/>
          <a:p>
            <a:fld id="{86041808-903E-4473-8F6E-2D3806F8029C}" type="slidenum">
              <a:rPr lang="en-US" smtClean="0"/>
              <a:pPr/>
              <a:t>5</a:t>
            </a:fld>
            <a:endParaRPr lang="en-US" dirty="0"/>
          </a:p>
        </p:txBody>
      </p:sp>
      <p:sp>
        <p:nvSpPr>
          <p:cNvPr id="14" name="TextBox 13">
            <a:extLst>
              <a:ext uri="{FF2B5EF4-FFF2-40B4-BE49-F238E27FC236}">
                <a16:creationId xmlns:a16="http://schemas.microsoft.com/office/drawing/2014/main" id="{B9EB95D3-341A-4219-B103-2FB572EC0E98}"/>
              </a:ext>
            </a:extLst>
          </p:cNvPr>
          <p:cNvSpPr txBox="1"/>
          <p:nvPr/>
        </p:nvSpPr>
        <p:spPr>
          <a:xfrm>
            <a:off x="990600" y="1581286"/>
            <a:ext cx="2739724" cy="3893374"/>
          </a:xfrm>
          <a:prstGeom prst="rect">
            <a:avLst/>
          </a:prstGeom>
          <a:noFill/>
        </p:spPr>
        <p:txBody>
          <a:bodyPr wrap="square" rtlCol="0">
            <a:spAutoFit/>
          </a:bodyPr>
          <a:lstStyle/>
          <a:p>
            <a:pPr algn="ctr"/>
            <a:r>
              <a:rPr lang="en-US" dirty="0">
                <a:solidFill>
                  <a:schemeClr val="bg1"/>
                </a:solidFill>
              </a:rPr>
              <a:t>‘</a:t>
            </a:r>
            <a:r>
              <a:rPr lang="en-US" sz="2400" dirty="0">
                <a:solidFill>
                  <a:schemeClr val="bg1"/>
                </a:solidFill>
              </a:rPr>
              <a:t>OST programs are beneficial, not magic. Their effectiveness is driven by the content of the program and the experiences.’</a:t>
            </a:r>
          </a:p>
          <a:p>
            <a:pPr lvl="1" algn="ctr">
              <a:spcBef>
                <a:spcPts val="600"/>
              </a:spcBef>
            </a:pPr>
            <a:r>
              <a:rPr lang="en-US" sz="1400" dirty="0">
                <a:solidFill>
                  <a:schemeClr val="bg1"/>
                </a:solidFill>
              </a:rPr>
              <a:t>-- </a:t>
            </a:r>
            <a:r>
              <a:rPr lang="en-US" sz="1200" dirty="0">
                <a:solidFill>
                  <a:schemeClr val="bg1"/>
                </a:solidFill>
              </a:rPr>
              <a:t>Jennifer Sloan McCombs, Director of Research, Learning Policy Institute, Adjunct Policy Researcher,  RAND</a:t>
            </a:r>
            <a:endParaRPr lang="en-US" sz="1400" dirty="0">
              <a:solidFill>
                <a:schemeClr val="bg1"/>
              </a:solidFill>
            </a:endParaRPr>
          </a:p>
        </p:txBody>
      </p:sp>
      <p:sp>
        <p:nvSpPr>
          <p:cNvPr id="39" name="TextBox 38">
            <a:extLst>
              <a:ext uri="{FF2B5EF4-FFF2-40B4-BE49-F238E27FC236}">
                <a16:creationId xmlns:a16="http://schemas.microsoft.com/office/drawing/2014/main" id="{CFAE28B8-CEA5-4E9E-A3EE-0EE9AE7958A5}"/>
              </a:ext>
            </a:extLst>
          </p:cNvPr>
          <p:cNvSpPr txBox="1"/>
          <p:nvPr/>
        </p:nvSpPr>
        <p:spPr>
          <a:xfrm>
            <a:off x="5865977" y="5296139"/>
            <a:ext cx="3923868" cy="276999"/>
          </a:xfrm>
          <a:prstGeom prst="rect">
            <a:avLst/>
          </a:prstGeom>
          <a:noFill/>
        </p:spPr>
        <p:txBody>
          <a:bodyPr wrap="square" rtlCol="0">
            <a:spAutoFit/>
          </a:bodyPr>
          <a:lstStyle/>
          <a:p>
            <a:r>
              <a:rPr lang="en-US" sz="1200" i="1" dirty="0">
                <a:solidFill>
                  <a:schemeClr val="bg1"/>
                </a:solidFill>
                <a:hlinkClick r:id="rId4"/>
              </a:rPr>
              <a:t>Boston Afterschool &amp; Beyond </a:t>
            </a:r>
            <a:r>
              <a:rPr lang="en-US" sz="1200" i="1" dirty="0">
                <a:solidFill>
                  <a:schemeClr val="bg1"/>
                </a:solidFill>
              </a:rPr>
              <a:t>students at </a:t>
            </a:r>
            <a:r>
              <a:rPr lang="en-US" sz="1200" i="1" dirty="0">
                <a:solidFill>
                  <a:schemeClr val="bg1"/>
                </a:solidFill>
                <a:hlinkClick r:id="rId5"/>
              </a:rPr>
              <a:t>Thompson Island</a:t>
            </a:r>
            <a:endParaRPr lang="en-US" sz="1200" i="1" dirty="0"/>
          </a:p>
        </p:txBody>
      </p:sp>
    </p:spTree>
    <p:extLst>
      <p:ext uri="{BB962C8B-B14F-4D97-AF65-F5344CB8AC3E}">
        <p14:creationId xmlns:p14="http://schemas.microsoft.com/office/powerpoint/2010/main" val="99701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5C92-E56F-4F21-AC7F-54E872D4CBD7}"/>
              </a:ext>
            </a:extLst>
          </p:cNvPr>
          <p:cNvSpPr>
            <a:spLocks noGrp="1"/>
          </p:cNvSpPr>
          <p:nvPr>
            <p:ph type="title"/>
          </p:nvPr>
        </p:nvSpPr>
        <p:spPr/>
        <p:txBody>
          <a:bodyPr/>
          <a:lstStyle/>
          <a:p>
            <a:r>
              <a:rPr lang="en-US" dirty="0"/>
              <a:t>And many are missing out</a:t>
            </a:r>
          </a:p>
        </p:txBody>
      </p:sp>
      <p:sp>
        <p:nvSpPr>
          <p:cNvPr id="3" name="Slide Number Placeholder 2">
            <a:extLst>
              <a:ext uri="{FF2B5EF4-FFF2-40B4-BE49-F238E27FC236}">
                <a16:creationId xmlns:a16="http://schemas.microsoft.com/office/drawing/2014/main" id="{9E622524-DE24-467B-9B4B-C19C26FDC326}"/>
              </a:ext>
            </a:extLst>
          </p:cNvPr>
          <p:cNvSpPr>
            <a:spLocks noGrp="1"/>
          </p:cNvSpPr>
          <p:nvPr>
            <p:ph type="sldNum" sz="quarter" idx="12"/>
          </p:nvPr>
        </p:nvSpPr>
        <p:spPr/>
        <p:txBody>
          <a:bodyPr/>
          <a:lstStyle/>
          <a:p>
            <a:fld id="{86041808-903E-4473-8F6E-2D3806F8029C}" type="slidenum">
              <a:rPr lang="en-US" smtClean="0"/>
              <a:pPr/>
              <a:t>6</a:t>
            </a:fld>
            <a:endParaRPr lang="en-US" dirty="0"/>
          </a:p>
        </p:txBody>
      </p:sp>
      <p:sp>
        <p:nvSpPr>
          <p:cNvPr id="4" name="Content Placeholder 3">
            <a:extLst>
              <a:ext uri="{FF2B5EF4-FFF2-40B4-BE49-F238E27FC236}">
                <a16:creationId xmlns:a16="http://schemas.microsoft.com/office/drawing/2014/main" id="{5C790704-B5B5-486A-AA10-9B798EF1F997}"/>
              </a:ext>
            </a:extLst>
          </p:cNvPr>
          <p:cNvSpPr>
            <a:spLocks noGrp="1"/>
          </p:cNvSpPr>
          <p:nvPr>
            <p:ph sz="half" idx="13"/>
          </p:nvPr>
        </p:nvSpPr>
        <p:spPr>
          <a:xfrm>
            <a:off x="386688" y="1743811"/>
            <a:ext cx="6308402" cy="4047389"/>
          </a:xfrm>
        </p:spPr>
        <p:txBody>
          <a:bodyPr/>
          <a:lstStyle/>
          <a:p>
            <a:pPr algn="l">
              <a:buFont typeface="Arial" panose="020B0604020202020204" pitchFamily="34" charset="0"/>
              <a:buChar char="•"/>
            </a:pPr>
            <a:r>
              <a:rPr lang="en-US" b="0" i="0" dirty="0">
                <a:effectLst/>
              </a:rPr>
              <a:t>For every child in an afterschool program, an estimated 3 are waiting to get in</a:t>
            </a:r>
          </a:p>
          <a:p>
            <a:pPr lvl="1"/>
            <a:r>
              <a:rPr lang="en-US" dirty="0"/>
              <a:t>An estimated 25 million children aren’t able but would like to access afterschool programs</a:t>
            </a:r>
          </a:p>
          <a:p>
            <a:pPr lvl="1"/>
            <a:r>
              <a:rPr lang="en-US" dirty="0"/>
              <a:t>The gap is larger for low-income, Black and Latinx families</a:t>
            </a:r>
          </a:p>
          <a:p>
            <a:r>
              <a:rPr lang="en-US" b="0" i="0" dirty="0">
                <a:effectLst/>
              </a:rPr>
              <a:t>Unmet demand has increased over time</a:t>
            </a:r>
          </a:p>
          <a:p>
            <a:r>
              <a:rPr lang="en-US" b="0" i="0" dirty="0">
                <a:effectLst/>
              </a:rPr>
              <a:t>And remained strong during the pandemic</a:t>
            </a:r>
          </a:p>
        </p:txBody>
      </p:sp>
      <p:pic>
        <p:nvPicPr>
          <p:cNvPr id="6" name="Picture 5">
            <a:extLst>
              <a:ext uri="{FF2B5EF4-FFF2-40B4-BE49-F238E27FC236}">
                <a16:creationId xmlns:a16="http://schemas.microsoft.com/office/drawing/2014/main" id="{47E12AA0-6E52-4603-9A0A-49DFC312695C}"/>
              </a:ext>
            </a:extLst>
          </p:cNvPr>
          <p:cNvPicPr>
            <a:picLocks noChangeAspect="1"/>
          </p:cNvPicPr>
          <p:nvPr/>
        </p:nvPicPr>
        <p:blipFill>
          <a:blip r:embed="rId3"/>
          <a:stretch>
            <a:fillRect/>
          </a:stretch>
        </p:blipFill>
        <p:spPr>
          <a:xfrm>
            <a:off x="8403771" y="1524000"/>
            <a:ext cx="2743201" cy="3564654"/>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0D6985FE-74A6-4555-B255-EDC615347AFA}"/>
              </a:ext>
            </a:extLst>
          </p:cNvPr>
          <p:cNvSpPr txBox="1"/>
          <p:nvPr/>
        </p:nvSpPr>
        <p:spPr>
          <a:xfrm>
            <a:off x="8403772" y="5246671"/>
            <a:ext cx="3483428" cy="738664"/>
          </a:xfrm>
          <a:prstGeom prst="rect">
            <a:avLst/>
          </a:prstGeom>
          <a:noFill/>
        </p:spPr>
        <p:txBody>
          <a:bodyPr wrap="square" rtlCol="0">
            <a:spAutoFit/>
          </a:bodyPr>
          <a:lstStyle/>
          <a:p>
            <a:r>
              <a:rPr lang="en-US" sz="1200" i="1" dirty="0">
                <a:hlinkClick r:id="rId4"/>
              </a:rPr>
              <a:t>Promoting Healthy Futures: Afterschool Provide the Supports Parents Want for Children’s Well-Being</a:t>
            </a:r>
            <a:r>
              <a:rPr lang="en-US" sz="1200" i="1" dirty="0"/>
              <a:t>, The Afterschool Alliance, 2022</a:t>
            </a:r>
            <a:r>
              <a:rPr lang="en-US" i="1" dirty="0"/>
              <a:t>.</a:t>
            </a:r>
          </a:p>
        </p:txBody>
      </p:sp>
    </p:spTree>
    <p:extLst>
      <p:ext uri="{BB962C8B-B14F-4D97-AF65-F5344CB8AC3E}">
        <p14:creationId xmlns:p14="http://schemas.microsoft.com/office/powerpoint/2010/main" val="200994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95DB-F2B6-41A4-9DBB-214674A6E4C1}"/>
              </a:ext>
            </a:extLst>
          </p:cNvPr>
          <p:cNvSpPr>
            <a:spLocks noGrp="1"/>
          </p:cNvSpPr>
          <p:nvPr>
            <p:ph type="title"/>
          </p:nvPr>
        </p:nvSpPr>
        <p:spPr>
          <a:xfrm>
            <a:off x="386687" y="304799"/>
            <a:ext cx="5709313" cy="1234773"/>
          </a:xfrm>
        </p:spPr>
        <p:txBody>
          <a:bodyPr/>
          <a:lstStyle/>
          <a:p>
            <a:r>
              <a:rPr lang="en-US" dirty="0"/>
              <a:t>How can we expand quality and access?</a:t>
            </a:r>
          </a:p>
        </p:txBody>
      </p:sp>
      <p:sp>
        <p:nvSpPr>
          <p:cNvPr id="3" name="Slide Number Placeholder 2">
            <a:extLst>
              <a:ext uri="{FF2B5EF4-FFF2-40B4-BE49-F238E27FC236}">
                <a16:creationId xmlns:a16="http://schemas.microsoft.com/office/drawing/2014/main" id="{64E2D39F-4F45-44DB-B860-3612CA6F8D4E}"/>
              </a:ext>
            </a:extLst>
          </p:cNvPr>
          <p:cNvSpPr>
            <a:spLocks noGrp="1"/>
          </p:cNvSpPr>
          <p:nvPr>
            <p:ph type="sldNum" sz="quarter" idx="12"/>
          </p:nvPr>
        </p:nvSpPr>
        <p:spPr/>
        <p:txBody>
          <a:bodyPr/>
          <a:lstStyle/>
          <a:p>
            <a:fld id="{86041808-903E-4473-8F6E-2D3806F8029C}" type="slidenum">
              <a:rPr lang="en-US" smtClean="0"/>
              <a:pPr/>
              <a:t>7</a:t>
            </a:fld>
            <a:endParaRPr lang="en-US" dirty="0"/>
          </a:p>
        </p:txBody>
      </p:sp>
      <p:sp>
        <p:nvSpPr>
          <p:cNvPr id="4" name="Content Placeholder 3">
            <a:extLst>
              <a:ext uri="{FF2B5EF4-FFF2-40B4-BE49-F238E27FC236}">
                <a16:creationId xmlns:a16="http://schemas.microsoft.com/office/drawing/2014/main" id="{DCC5A081-726E-40EA-9DB2-47E1506D33F1}"/>
              </a:ext>
            </a:extLst>
          </p:cNvPr>
          <p:cNvSpPr>
            <a:spLocks noGrp="1"/>
          </p:cNvSpPr>
          <p:nvPr>
            <p:ph sz="half" idx="13"/>
          </p:nvPr>
        </p:nvSpPr>
        <p:spPr>
          <a:xfrm>
            <a:off x="386688" y="1733006"/>
            <a:ext cx="5620412" cy="3893374"/>
          </a:xfrm>
        </p:spPr>
        <p:txBody>
          <a:bodyPr>
            <a:normAutofit/>
          </a:bodyPr>
          <a:lstStyle/>
          <a:p>
            <a:r>
              <a:rPr lang="en-US" dirty="0"/>
              <a:t>Preparing for program delivery</a:t>
            </a:r>
          </a:p>
          <a:p>
            <a:pPr lvl="1"/>
            <a:r>
              <a:rPr lang="en-US" dirty="0"/>
              <a:t>Physical infrastructure</a:t>
            </a:r>
          </a:p>
          <a:p>
            <a:pPr lvl="1"/>
            <a:r>
              <a:rPr lang="en-US" dirty="0"/>
              <a:t>Human capital</a:t>
            </a:r>
          </a:p>
          <a:p>
            <a:pPr lvl="1"/>
            <a:r>
              <a:rPr lang="en-US" dirty="0"/>
              <a:t>Planning, communication and retention</a:t>
            </a:r>
          </a:p>
          <a:p>
            <a:r>
              <a:rPr lang="en-US" dirty="0"/>
              <a:t>Building ecosystems of support</a:t>
            </a:r>
          </a:p>
          <a:p>
            <a:pPr lvl="1"/>
            <a:r>
              <a:rPr lang="en-US" dirty="0"/>
              <a:t>Partnerships</a:t>
            </a:r>
          </a:p>
          <a:p>
            <a:pPr lvl="1"/>
            <a:r>
              <a:rPr lang="en-US" dirty="0"/>
              <a:t>Continuous improvement</a:t>
            </a:r>
          </a:p>
          <a:p>
            <a:r>
              <a:rPr lang="en-US" dirty="0"/>
              <a:t>Creating equitable conditions for learning</a:t>
            </a:r>
          </a:p>
          <a:p>
            <a:pPr lvl="1"/>
            <a:r>
              <a:rPr lang="en-US" dirty="0"/>
              <a:t>Rigorous, engaging and relevant opportunities</a:t>
            </a:r>
          </a:p>
          <a:p>
            <a:pPr lvl="1"/>
            <a:r>
              <a:rPr lang="en-US" dirty="0"/>
              <a:t>Safe, supportive environments</a:t>
            </a:r>
          </a:p>
        </p:txBody>
      </p:sp>
      <p:sp>
        <p:nvSpPr>
          <p:cNvPr id="14" name="TextBox 13">
            <a:extLst>
              <a:ext uri="{FF2B5EF4-FFF2-40B4-BE49-F238E27FC236}">
                <a16:creationId xmlns:a16="http://schemas.microsoft.com/office/drawing/2014/main" id="{B9EB95D3-341A-4219-B103-2FB572EC0E98}"/>
              </a:ext>
            </a:extLst>
          </p:cNvPr>
          <p:cNvSpPr txBox="1"/>
          <p:nvPr/>
        </p:nvSpPr>
        <p:spPr>
          <a:xfrm>
            <a:off x="6320504" y="1539573"/>
            <a:ext cx="2739724" cy="3893374"/>
          </a:xfrm>
          <a:prstGeom prst="rect">
            <a:avLst/>
          </a:prstGeom>
          <a:noFill/>
        </p:spPr>
        <p:txBody>
          <a:bodyPr wrap="square" rtlCol="0">
            <a:spAutoFit/>
          </a:bodyPr>
          <a:lstStyle/>
          <a:p>
            <a:pPr algn="ctr"/>
            <a:r>
              <a:rPr lang="en-US" dirty="0">
                <a:solidFill>
                  <a:schemeClr val="bg1"/>
                </a:solidFill>
              </a:rPr>
              <a:t>‘</a:t>
            </a:r>
            <a:r>
              <a:rPr lang="en-US" sz="2400" dirty="0">
                <a:solidFill>
                  <a:schemeClr val="bg1"/>
                </a:solidFill>
              </a:rPr>
              <a:t>OST programs are beneficial, not magic. Their effectiveness is driven by the content of the program and the experiences.’</a:t>
            </a:r>
          </a:p>
          <a:p>
            <a:pPr lvl="1" algn="ctr">
              <a:spcBef>
                <a:spcPts val="600"/>
              </a:spcBef>
            </a:pPr>
            <a:r>
              <a:rPr lang="en-US" sz="1400" dirty="0">
                <a:solidFill>
                  <a:schemeClr val="bg1"/>
                </a:solidFill>
              </a:rPr>
              <a:t>-- </a:t>
            </a:r>
            <a:r>
              <a:rPr lang="en-US" sz="1200" dirty="0">
                <a:solidFill>
                  <a:schemeClr val="bg1"/>
                </a:solidFill>
              </a:rPr>
              <a:t>Jennifer Sloan McCombs, Director of Research, Learning Policy Institute, Adjunct Policy Researcher,  RAND</a:t>
            </a:r>
            <a:endParaRPr lang="en-US" sz="1400" dirty="0">
              <a:solidFill>
                <a:schemeClr val="bg1"/>
              </a:solidFill>
            </a:endParaRPr>
          </a:p>
        </p:txBody>
      </p:sp>
      <p:pic>
        <p:nvPicPr>
          <p:cNvPr id="35" name="Wallace_Gif2 (1)">
            <a:hlinkClick r:id="" action="ppaction://media"/>
            <a:extLst>
              <a:ext uri="{FF2B5EF4-FFF2-40B4-BE49-F238E27FC236}">
                <a16:creationId xmlns:a16="http://schemas.microsoft.com/office/drawing/2014/main" id="{DB12B3BF-AF70-4F2A-861A-E11DE9FC88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11159" y="525518"/>
            <a:ext cx="5265682" cy="5265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5018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
                                        </p:tgtEl>
                                      </p:cBhvr>
                                    </p:cmd>
                                  </p:childTnLst>
                                </p:cTn>
                              </p:par>
                            </p:childTnLst>
                          </p:cTn>
                        </p:par>
                      </p:childTnLst>
                    </p:cTn>
                  </p:par>
                </p:childTnLst>
              </p:cTn>
              <p:nextCondLst>
                <p:cond evt="onClick" delay="0">
                  <p:tgtEl>
                    <p:spTgt spid="35"/>
                  </p:tgtEl>
                </p:cond>
              </p:nextCondLst>
            </p:seq>
            <p:video>
              <p:cMediaNode vol="80000">
                <p:cTn id="12" fill="hold" display="0">
                  <p:stCondLst>
                    <p:cond delay="indefinite"/>
                  </p:stCondLst>
                </p:cTn>
                <p:tgtEl>
                  <p:spTgt spid="3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3"/>
          <p:cNvSpPr/>
          <p:nvPr/>
        </p:nvSpPr>
        <p:spPr>
          <a:xfrm>
            <a:off x="50800" y="50800"/>
            <a:ext cx="12141200" cy="613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8" name="Google Shape;58;p13">
            <a:hlinkClick r:id="rId3"/>
          </p:cNvPr>
          <p:cNvPicPr preferRelativeResize="0"/>
          <p:nvPr/>
        </p:nvPicPr>
        <p:blipFill>
          <a:blip r:embed="rId4">
            <a:alphaModFix/>
          </a:blip>
          <a:stretch>
            <a:fillRect/>
          </a:stretch>
        </p:blipFill>
        <p:spPr>
          <a:xfrm>
            <a:off x="1731217" y="266132"/>
            <a:ext cx="8729552" cy="5659667"/>
          </a:xfrm>
          <a:prstGeom prst="rect">
            <a:avLst/>
          </a:prstGeom>
          <a:noFill/>
          <a:ln>
            <a:noFill/>
          </a:ln>
          <a:effectLst>
            <a:outerShdw blurRad="142875" dist="57150" dir="408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415600" y="186967"/>
            <a:ext cx="11360800" cy="763600"/>
          </a:xfrm>
          <a:prstGeom prst="rect">
            <a:avLst/>
          </a:prstGeom>
        </p:spPr>
        <p:txBody>
          <a:bodyPr spcFirstLastPara="1" wrap="square" lIns="121900" tIns="121900" rIns="121900" bIns="121900" anchor="t" anchorCtr="0">
            <a:normAutofit/>
          </a:bodyPr>
          <a:lstStyle/>
          <a:p>
            <a:r>
              <a:rPr lang="en"/>
              <a:t>A True Community Effort </a:t>
            </a:r>
            <a:endParaRPr/>
          </a:p>
        </p:txBody>
      </p:sp>
      <p:sp>
        <p:nvSpPr>
          <p:cNvPr id="64" name="Google Shape;64;p14"/>
          <p:cNvSpPr txBox="1">
            <a:spLocks noGrp="1"/>
          </p:cNvSpPr>
          <p:nvPr>
            <p:ph type="body" idx="1"/>
          </p:nvPr>
        </p:nvSpPr>
        <p:spPr>
          <a:xfrm>
            <a:off x="518867" y="1333433"/>
            <a:ext cx="6135600" cy="2445200"/>
          </a:xfrm>
          <a:prstGeom prst="rect">
            <a:avLst/>
          </a:prstGeom>
          <a:solidFill>
            <a:srgbClr val="CFE2F3"/>
          </a:solidFill>
          <a:ln>
            <a:noFill/>
          </a:ln>
        </p:spPr>
        <p:txBody>
          <a:bodyPr spcFirstLastPara="1" wrap="square" lIns="121900" tIns="121900" rIns="121900" bIns="121900" anchor="t" anchorCtr="0">
            <a:normAutofit/>
          </a:bodyPr>
          <a:lstStyle/>
          <a:p>
            <a:r>
              <a:rPr lang="en" sz="2000" dirty="0"/>
              <a:t>Afterschool Alliance</a:t>
            </a:r>
            <a:endParaRPr sz="2000" dirty="0"/>
          </a:p>
          <a:p>
            <a:r>
              <a:rPr lang="en" sz="2000" dirty="0"/>
              <a:t>American Institutes of Research </a:t>
            </a:r>
            <a:endParaRPr sz="2000" dirty="0"/>
          </a:p>
          <a:p>
            <a:r>
              <a:rPr lang="en" sz="2000" dirty="0"/>
              <a:t>Boston Beyond </a:t>
            </a:r>
            <a:endParaRPr sz="2000" dirty="0"/>
          </a:p>
          <a:p>
            <a:r>
              <a:rPr lang="en" sz="2000" dirty="0"/>
              <a:t>California Afterschool Network </a:t>
            </a:r>
            <a:endParaRPr sz="2000" dirty="0"/>
          </a:p>
          <a:p>
            <a:r>
              <a:rPr lang="en" sz="2000" dirty="0"/>
              <a:t>Every Hour Counts </a:t>
            </a:r>
            <a:endParaRPr sz="2000" dirty="0"/>
          </a:p>
        </p:txBody>
      </p:sp>
      <p:sp>
        <p:nvSpPr>
          <p:cNvPr id="65" name="Google Shape;65;p14"/>
          <p:cNvSpPr txBox="1">
            <a:spLocks noGrp="1"/>
          </p:cNvSpPr>
          <p:nvPr>
            <p:ph type="body" idx="1"/>
          </p:nvPr>
        </p:nvSpPr>
        <p:spPr>
          <a:xfrm>
            <a:off x="5853967" y="1333433"/>
            <a:ext cx="6080000" cy="2445200"/>
          </a:xfrm>
          <a:prstGeom prst="rect">
            <a:avLst/>
          </a:prstGeom>
          <a:solidFill>
            <a:srgbClr val="CFE2F3"/>
          </a:solidFill>
          <a:ln>
            <a:noFill/>
          </a:ln>
        </p:spPr>
        <p:txBody>
          <a:bodyPr spcFirstLastPara="1" wrap="square" lIns="121900" tIns="121900" rIns="121900" bIns="121900" anchor="t" anchorCtr="0">
            <a:normAutofit/>
          </a:bodyPr>
          <a:lstStyle/>
          <a:p>
            <a:r>
              <a:rPr lang="en" sz="2000"/>
              <a:t>KP Catalysts </a:t>
            </a:r>
            <a:endParaRPr sz="2000"/>
          </a:p>
          <a:p>
            <a:r>
              <a:rPr lang="en" sz="2000"/>
              <a:t>National AfterSchool Association</a:t>
            </a:r>
            <a:endParaRPr sz="2000"/>
          </a:p>
          <a:p>
            <a:r>
              <a:rPr lang="en" sz="2000"/>
              <a:t>National Summer Learning Association </a:t>
            </a:r>
            <a:endParaRPr sz="2000"/>
          </a:p>
          <a:p>
            <a:r>
              <a:rPr lang="en" sz="2000"/>
              <a:t>Texas Partnership for Out-of-School Time </a:t>
            </a:r>
            <a:endParaRPr sz="2000"/>
          </a:p>
        </p:txBody>
      </p:sp>
      <p:sp>
        <p:nvSpPr>
          <p:cNvPr id="66" name="Google Shape;66;p14"/>
          <p:cNvSpPr txBox="1">
            <a:spLocks noGrp="1"/>
          </p:cNvSpPr>
          <p:nvPr>
            <p:ph type="body" idx="1"/>
          </p:nvPr>
        </p:nvSpPr>
        <p:spPr>
          <a:xfrm>
            <a:off x="518867" y="3860233"/>
            <a:ext cx="6135600" cy="2152000"/>
          </a:xfrm>
          <a:prstGeom prst="rect">
            <a:avLst/>
          </a:prstGeom>
          <a:solidFill>
            <a:srgbClr val="F3F3F3"/>
          </a:solidFill>
          <a:ln>
            <a:noFill/>
          </a:ln>
        </p:spPr>
        <p:txBody>
          <a:bodyPr spcFirstLastPara="1" wrap="square" lIns="121900" tIns="121900" rIns="121900" bIns="121900" anchor="t" anchorCtr="0">
            <a:normAutofit/>
          </a:bodyPr>
          <a:lstStyle/>
          <a:p>
            <a:pPr indent="-431789">
              <a:buSzPts val="1500"/>
            </a:pPr>
            <a:r>
              <a:rPr lang="en" sz="2000"/>
              <a:t>Andrea Bridges </a:t>
            </a:r>
            <a:endParaRPr sz="2000"/>
          </a:p>
          <a:p>
            <a:pPr indent="-431789">
              <a:buSzPts val="1500"/>
            </a:pPr>
            <a:r>
              <a:rPr lang="en" sz="2000"/>
              <a:t>Sherita Rogers </a:t>
            </a:r>
            <a:endParaRPr sz="2000"/>
          </a:p>
          <a:p>
            <a:pPr indent="-431789">
              <a:buSzPts val="1500"/>
            </a:pPr>
            <a:r>
              <a:rPr lang="en" sz="2000"/>
              <a:t>Stacie Strotman </a:t>
            </a:r>
            <a:endParaRPr sz="2000"/>
          </a:p>
          <a:p>
            <a:pPr indent="-431789">
              <a:buSzPts val="1500"/>
            </a:pPr>
            <a:r>
              <a:rPr lang="en" sz="2000"/>
              <a:t>Katie Conduit </a:t>
            </a:r>
            <a:endParaRPr sz="2000"/>
          </a:p>
          <a:p>
            <a:pPr indent="-431789">
              <a:buSzPts val="1500"/>
            </a:pPr>
            <a:r>
              <a:rPr lang="en" sz="2000"/>
              <a:t>Tafona Ervin </a:t>
            </a:r>
            <a:endParaRPr sz="2000"/>
          </a:p>
        </p:txBody>
      </p:sp>
      <p:sp>
        <p:nvSpPr>
          <p:cNvPr id="67" name="Google Shape;67;p14"/>
          <p:cNvSpPr txBox="1">
            <a:spLocks noGrp="1"/>
          </p:cNvSpPr>
          <p:nvPr>
            <p:ph type="body" idx="1"/>
          </p:nvPr>
        </p:nvSpPr>
        <p:spPr>
          <a:xfrm>
            <a:off x="5826167" y="3860233"/>
            <a:ext cx="6135600" cy="2152000"/>
          </a:xfrm>
          <a:prstGeom prst="rect">
            <a:avLst/>
          </a:prstGeom>
          <a:solidFill>
            <a:srgbClr val="F3F3F3"/>
          </a:solidFill>
          <a:ln>
            <a:noFill/>
          </a:ln>
        </p:spPr>
        <p:txBody>
          <a:bodyPr spcFirstLastPara="1" wrap="square" lIns="121900" tIns="121900" rIns="121900" bIns="121900" anchor="t" anchorCtr="0">
            <a:normAutofit/>
          </a:bodyPr>
          <a:lstStyle/>
          <a:p>
            <a:pPr indent="-431789">
              <a:buSzPts val="1500"/>
            </a:pPr>
            <a:r>
              <a:rPr lang="en" sz="2000"/>
              <a:t>Kim Lewis </a:t>
            </a:r>
            <a:endParaRPr sz="2000"/>
          </a:p>
          <a:p>
            <a:pPr indent="-431789">
              <a:buSzPts val="1500"/>
            </a:pPr>
            <a:r>
              <a:rPr lang="en" sz="2000"/>
              <a:t>Mike Cdebaca </a:t>
            </a:r>
            <a:endParaRPr sz="2000"/>
          </a:p>
          <a:p>
            <a:pPr indent="-431789">
              <a:buSzPts val="1500"/>
            </a:pPr>
            <a:r>
              <a:rPr lang="en" sz="2000"/>
              <a:t>Charmayne Turner </a:t>
            </a:r>
            <a:endParaRPr sz="2000"/>
          </a:p>
        </p:txBody>
      </p:sp>
    </p:spTree>
  </p:cSld>
  <p:clrMapOvr>
    <a:masterClrMapping/>
  </p:clrMapOvr>
</p:sld>
</file>

<file path=ppt/theme/theme1.xml><?xml version="1.0" encoding="utf-8"?>
<a:theme xmlns:a="http://schemas.openxmlformats.org/drawingml/2006/main" name="Wallace 2020">
  <a:themeElements>
    <a:clrScheme name="Wallace Colors 2020">
      <a:dk1>
        <a:srgbClr val="111F69"/>
      </a:dk1>
      <a:lt1>
        <a:srgbClr val="FFFFFF"/>
      </a:lt1>
      <a:dk2>
        <a:srgbClr val="111F69"/>
      </a:dk2>
      <a:lt2>
        <a:srgbClr val="FF5442"/>
      </a:lt2>
      <a:accent1>
        <a:srgbClr val="32BFAD"/>
      </a:accent1>
      <a:accent2>
        <a:srgbClr val="AA182C"/>
      </a:accent2>
      <a:accent3>
        <a:srgbClr val="CC9933"/>
      </a:accent3>
      <a:accent4>
        <a:srgbClr val="1B98A9"/>
      </a:accent4>
      <a:accent5>
        <a:srgbClr val="11786B"/>
      </a:accent5>
      <a:accent6>
        <a:srgbClr val="D8D9D6"/>
      </a:accent6>
      <a:hlink>
        <a:srgbClr val="FF5442"/>
      </a:hlink>
      <a:folHlink>
        <a:srgbClr val="FF544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llace_Powerpoint-Template_191206 (TM) jm" id="{5E193CAE-6A73-480A-8C2F-435E200302CA}" vid="{7CB0F0AC-3F28-4394-8D7D-CFF4E1EBB2F1}"/>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FD23506161474BA077D90B39DA33C5" ma:contentTypeVersion="7" ma:contentTypeDescription="Create a new document." ma:contentTypeScope="" ma:versionID="ff1fe8ccdce8ebf96ab46588f81b7650">
  <xsd:schema xmlns:xsd="http://www.w3.org/2001/XMLSchema" xmlns:xs="http://www.w3.org/2001/XMLSchema" xmlns:p="http://schemas.microsoft.com/office/2006/metadata/properties" xmlns:ns1="http://schemas.microsoft.com/sharepoint/v3" xmlns:ns2="4268b559-ae5c-44d0-acfc-003748d801b3" targetNamespace="http://schemas.microsoft.com/office/2006/metadata/properties" ma:root="true" ma:fieldsID="d034baa7be1b5c910315b036cc53a0b0" ns1:_="" ns2:_="">
    <xsd:import namespace="http://schemas.microsoft.com/sharepoint/v3"/>
    <xsd:import namespace="4268b559-ae5c-44d0-acfc-003748d801b3"/>
    <xsd:element name="properties">
      <xsd:complexType>
        <xsd:sequence>
          <xsd:element name="documentManagement">
            <xsd:complexType>
              <xsd:all>
                <xsd:element ref="ns1:PublishingStartDate" minOccurs="0"/>
                <xsd:element ref="ns1:PublishingExpirationDate" minOccurs="0"/>
                <xsd:element ref="ns2:WF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68b559-ae5c-44d0-acfc-003748d801b3" elementFormDefault="qualified">
    <xsd:import namespace="http://schemas.microsoft.com/office/2006/documentManagement/types"/>
    <xsd:import namespace="http://schemas.microsoft.com/office/infopath/2007/PartnerControls"/>
    <xsd:element name="WFDescription" ma:index="10" nillable="true" ma:displayName="WFDescription" ma:internalName="WFDescription">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WFDescription xmlns="4268b559-ae5c-44d0-acfc-003748d801b3">Presentation on a federal funding guide for out-of-school-time programs that was given as part of a July 20, 2022, webinar</WFDescription>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B87A568-8667-4103-8D43-1942A1C0F901}"/>
</file>

<file path=customXml/itemProps2.xml><?xml version="1.0" encoding="utf-8"?>
<ds:datastoreItem xmlns:ds="http://schemas.openxmlformats.org/officeDocument/2006/customXml" ds:itemID="{F02ACF6F-F7D3-406E-A545-0265F01C0ABF}"/>
</file>

<file path=customXml/itemProps3.xml><?xml version="1.0" encoding="utf-8"?>
<ds:datastoreItem xmlns:ds="http://schemas.openxmlformats.org/officeDocument/2006/customXml" ds:itemID="{3022CDA3-EFFA-46EF-8E2C-B2FA8AA669F4}"/>
</file>

<file path=docProps/app.xml><?xml version="1.0" encoding="utf-8"?>
<Properties xmlns="http://schemas.openxmlformats.org/officeDocument/2006/extended-properties" xmlns:vt="http://schemas.openxmlformats.org/officeDocument/2006/docPropsVTypes">
  <Template/>
  <TotalTime>61372</TotalTime>
  <Words>2869</Words>
  <Application>Microsoft Office PowerPoint</Application>
  <PresentationFormat>Widescreen</PresentationFormat>
  <Paragraphs>293</Paragraphs>
  <Slides>16</Slides>
  <Notes>16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Helvetica</vt:lpstr>
      <vt:lpstr>Helvetica Neue</vt:lpstr>
      <vt:lpstr>Rockwell</vt:lpstr>
      <vt:lpstr>Wallace 2020</vt:lpstr>
      <vt:lpstr>Simple Light</vt:lpstr>
      <vt:lpstr>Using Federal Funds for Summer Learning and Afterschool:  A New Guide for Providers, School Districts, and Intermediaries</vt:lpstr>
      <vt:lpstr>Housekeeping</vt:lpstr>
      <vt:lpstr>Today’s webinar</vt:lpstr>
      <vt:lpstr>Afterschool and summer programs confer a wide variety of benefits</vt:lpstr>
      <vt:lpstr>But benefits depend on quality</vt:lpstr>
      <vt:lpstr>And many are missing out</vt:lpstr>
      <vt:lpstr>How can we expand quality and access?</vt:lpstr>
      <vt:lpstr>PowerPoint Presentation</vt:lpstr>
      <vt:lpstr>A True Community Effort </vt:lpstr>
      <vt:lpstr>Pathway toward a new resource </vt:lpstr>
      <vt:lpstr>Over 30 Federal programs were reviewed, 24 are included in  Building, Sustaining, &amp; Improving  </vt:lpstr>
      <vt:lpstr>Connecting opportunities in federal resources to each of the elements of high-quality OST programs</vt:lpstr>
      <vt:lpstr>Navigating Building, Sustaining, &amp; Improving </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 and Summer Federal Funding Guide Slide Presentation</dc:title>
  <dc:creator>Jose Moreno</dc:creator>
  <cp:lastModifiedBy>Lucas Held</cp:lastModifiedBy>
  <cp:revision>685</cp:revision>
  <cp:lastPrinted>2020-12-09T12:10:46Z</cp:lastPrinted>
  <dcterms:created xsi:type="dcterms:W3CDTF">2020-01-14T19:25:19Z</dcterms:created>
  <dcterms:modified xsi:type="dcterms:W3CDTF">2022-07-21T12:16:49Z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0x01010050FD23506161474BA077D90B39DA33C5</vt:lpwstr>
  </property>
</Properties>
</file>